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80F3E-B17D-44E2-8B11-DE6AF60D6666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AD87B-25B0-4070-B38E-A219587392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ได้ล้างด้วยโลหิต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97666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ได้</a:t>
            </a:r>
            <a:r>
              <a:rPr lang="th-TH" b="1" dirty="0"/>
              <a:t>ล้างด้วยโลหิตพระเยซู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764704"/>
            <a:ext cx="4464496" cy="4946104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1.จิตวิญญาณของท่าน พระเยซูล้างแล้วหรือ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คือได้ล้างด้วยโลหิตพระเยซู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เดี๋ยวนี้ท่านวางใจในองค์พระเยซูหรือ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คือได้ล้างด้วยโลหิตพระเยซู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</a:t>
            </a: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พระเยซู มีอำนาจ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ล้างความบาปออกจากใจให้สะอาด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จิตวิญญาณท่านขาวสะอาดเหมือนสำลีหรือ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ท่านได้ล้างในโลหิตนั้นหรือเปล่า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2.ท่านเดินเคียงข้างพระเยซูทุกวันแล้วหรือ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คือได้ล้างด้วยโลหิตพระเยซู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ท่านสนิทกับพระเยซูทุกเวลาหรือ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คือได้ล้างด้วยโลหิตพระเยซู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3.ใจท่านบริสุทธิ์เมื่อพระองค์กลับมาหรือ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คือได้ล้างด้วยโลหิตพระเยซู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จิตวิญญาณท่านพร้อมเข้าไปสวรรค์แล้วหรือ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คือได้ล้างด้วยโลหิตพระเยซู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127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ได้ล้างด้วยโลหิตพระเยซู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ได้ล้างด้วยโลหิตพระเยซู </dc:title>
  <dc:creator>mary</dc:creator>
  <cp:lastModifiedBy>mary</cp:lastModifiedBy>
  <cp:revision>5</cp:revision>
  <dcterms:created xsi:type="dcterms:W3CDTF">2022-03-18T15:36:15Z</dcterms:created>
  <dcterms:modified xsi:type="dcterms:W3CDTF">2022-03-18T17:28:18Z</dcterms:modified>
</cp:coreProperties>
</file>