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FEC7-582D-4C9D-ACA2-B02246350A8D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0E9F-69CB-4E72-84AB-A1A7D6573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FEC7-582D-4C9D-ACA2-B02246350A8D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0E9F-69CB-4E72-84AB-A1A7D6573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FEC7-582D-4C9D-ACA2-B02246350A8D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0E9F-69CB-4E72-84AB-A1A7D6573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FEC7-582D-4C9D-ACA2-B02246350A8D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0E9F-69CB-4E72-84AB-A1A7D6573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FEC7-582D-4C9D-ACA2-B02246350A8D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0E9F-69CB-4E72-84AB-A1A7D6573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FEC7-582D-4C9D-ACA2-B02246350A8D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0E9F-69CB-4E72-84AB-A1A7D6573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FEC7-582D-4C9D-ACA2-B02246350A8D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0E9F-69CB-4E72-84AB-A1A7D6573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FEC7-582D-4C9D-ACA2-B02246350A8D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0E9F-69CB-4E72-84AB-A1A7D6573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FEC7-582D-4C9D-ACA2-B02246350A8D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0E9F-69CB-4E72-84AB-A1A7D6573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FEC7-582D-4C9D-ACA2-B02246350A8D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0E9F-69CB-4E72-84AB-A1A7D6573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FEC7-582D-4C9D-ACA2-B02246350A8D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0E9F-69CB-4E72-84AB-A1A7D6573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3FEC7-582D-4C9D-ACA2-B02246350A8D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50E9F-69CB-4E72-84AB-A1A7D657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aise Him Praise Hi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สรรเสริญ สรรเสริ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"/>
            <a:ext cx="4752528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สรรเสริญ </a:t>
            </a:r>
            <a:r>
              <a:rPr lang="th-TH" b="1" dirty="0"/>
              <a:t>สรรเสริญ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548680"/>
            <a:ext cx="4392488" cy="4874096"/>
          </a:xfrm>
        </p:spPr>
        <p:txBody>
          <a:bodyPr>
            <a:noAutofit/>
          </a:bodyPr>
          <a:lstStyle/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1.สรรเสริญ สรรเสริญ พระเยซูเป็นผู้ไถ่ดีเลิศ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ชาวชนโห่ร้อง ขอบพระคุณองค์พระบุตร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ทูตสวรรค์ร้อง พร้อมกันสรรเสริญยกย่องชูเชิด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เราถวายเกียรติ แด่องค์ผู้บริสุทธิ์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พระองค์ทรงเป็นผู้เลี้ยงอันดีที่นำทาง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คนอ่อนแอทรงช่วยประคองไว้ไม่วาง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ร้องรับ </a:t>
            </a:r>
            <a:r>
              <a:rPr lang="en-US" sz="14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สรรเสริญ สรรเสริญ ประกาศพระคุณของพระเยซู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สรรเสริญ  สรรเสริญ ด้วยบทเพลงสดุดี 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2.สรรเสริญ สรรเสริญ พระเยซูเป็นผู้ไถ่ดีเลิศ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พระองค์วายชนม์ เพื่อให้ข้าฯพ้นอบาย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ทรงเป็นความรอด เป็นความหวังมั่นคงดั่งศิลา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จงถวายเกียรติ แด่ผู้ทรงถูกตรึงตาย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เปล่งเสียงยกย่อง ผู้แบกภาระของเราไป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นี่คือความรัก อัศจรรย์อันยิ่งใหญ่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3.สรรเสริญ  สรรเสริญ พระเยซูเป็นผู้ไถ่ดีเลิศ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ร้องโฮซันนา ก้องสนั่นทั่วท้องฟ้า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องค์พระเยซูทรงฤทธิ์ครอบครองเป็นนิจสืบไป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ราชาทั้งหลายนำมงกุฎมาถวาย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พระเยซูทรงครอบครองโลกอย่างผู้มีชัย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ทรงมีอำนาจ ประกอบด้วยฤทธิ์ยิ่งใหญ่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169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สรรเสริญ สรรเสริญ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สรรเสริญ สรรเสริญ </dc:title>
  <dc:creator>mary</dc:creator>
  <cp:lastModifiedBy>mary</cp:lastModifiedBy>
  <cp:revision>6</cp:revision>
  <dcterms:created xsi:type="dcterms:W3CDTF">2022-03-24T20:11:16Z</dcterms:created>
  <dcterms:modified xsi:type="dcterms:W3CDTF">2022-03-25T16:18:39Z</dcterms:modified>
</cp:coreProperties>
</file>