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1" d="100"/>
          <a:sy n="81" d="100"/>
        </p:scale>
        <p:origin x="-137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32D1B-452A-41E9-9427-BAF5A075D008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E87FB-508E-454C-B23D-B5C6C4F8AB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ശുദ്ധിക്കായ് നീ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208912" cy="360040"/>
          </a:xfrm>
        </p:spPr>
        <p:txBody>
          <a:bodyPr>
            <a:noAutofit/>
          </a:bodyPr>
          <a:lstStyle/>
          <a:p>
            <a:r>
              <a:rPr lang="ml-IN" sz="3200" b="1" dirty="0" smtClean="0"/>
              <a:t>ശുദ്ധിക്കായ് </a:t>
            </a:r>
            <a:r>
              <a:rPr lang="ml-IN" sz="3200" b="1" dirty="0" smtClean="0"/>
              <a:t>നീ</a:t>
            </a:r>
            <a:r>
              <a:rPr lang="en-US" sz="3200" b="1" dirty="0" smtClean="0"/>
              <a:t>  </a:t>
            </a:r>
            <a:r>
              <a:rPr lang="en-US" sz="3200" b="1" dirty="0" err="1" smtClean="0"/>
              <a:t>Shudhikkai</a:t>
            </a:r>
            <a:r>
              <a:rPr lang="en-US" sz="3200" b="1" dirty="0" smtClean="0"/>
              <a:t> </a:t>
            </a:r>
            <a:r>
              <a:rPr lang="en-US" sz="3200" b="1" dirty="0" smtClean="0"/>
              <a:t>Nee </a:t>
            </a:r>
            <a:r>
              <a:rPr lang="en-US" sz="3200" b="1" dirty="0" err="1" smtClean="0"/>
              <a:t>Yeshu</a:t>
            </a:r>
            <a:r>
              <a:rPr lang="en-US" sz="3200" b="1" dirty="0" smtClean="0"/>
              <a:t>  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10009112" cy="5616624"/>
          </a:xfrm>
        </p:spPr>
        <p:txBody>
          <a:bodyPr numCol="2">
            <a:noAutofit/>
          </a:bodyPr>
          <a:lstStyle/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ശുദ്ധിക്കായ് നീ  യേശു  സമീപേ പോയോ 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കുളിച്ചോ  കുഞ്ഞാട്ടിൻ രക്തത്തിൽ ? 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പൂർനാശ്രയം ഈ  നിമിഷം  തൻ  കൃപ 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തന്നിൽ വെച്ചോ  ശുദ്ധിയയോ  നീ </a:t>
            </a:r>
          </a:p>
          <a:p>
            <a:pPr algn="l"/>
            <a:endParaRPr lang="ml-IN" altLang="ko-KR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3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altLang="ko-KR" sz="1300" b="1" dirty="0" smtClean="0">
                <a:solidFill>
                  <a:srgbClr val="FF0000"/>
                </a:solidFill>
              </a:rPr>
              <a:t>കുളിച്ചോ  </a:t>
            </a:r>
            <a:r>
              <a:rPr lang="ml-IN" altLang="ko-KR" sz="1300" b="1" dirty="0" smtClean="0">
                <a:solidFill>
                  <a:srgbClr val="FF0000"/>
                </a:solidFill>
              </a:rPr>
              <a:t>കുഞ്ഞാട്ടിൻ  ആത്മ  ശുദ്ധി </a:t>
            </a:r>
          </a:p>
          <a:p>
            <a:pPr algn="l"/>
            <a:r>
              <a:rPr lang="ml-IN" altLang="ko-KR" sz="1300" b="1" dirty="0" smtClean="0">
                <a:solidFill>
                  <a:srgbClr val="FF0000"/>
                </a:solidFill>
              </a:rPr>
              <a:t>നല്കും  രക്തത്തിൽ </a:t>
            </a:r>
          </a:p>
          <a:p>
            <a:pPr algn="l"/>
            <a:r>
              <a:rPr lang="ml-IN" altLang="ko-KR" sz="1300" b="1" dirty="0" smtClean="0">
                <a:solidFill>
                  <a:srgbClr val="FF0000"/>
                </a:solidFill>
              </a:rPr>
              <a:t>ഹിമം  പോൽ  നിഷ്കലങ്കമൊ നിൻ അങ്കി </a:t>
            </a:r>
          </a:p>
          <a:p>
            <a:pPr algn="l"/>
            <a:r>
              <a:rPr lang="ml-IN" altLang="ko-KR" sz="1300" b="1" dirty="0" smtClean="0">
                <a:solidFill>
                  <a:srgbClr val="FF0000"/>
                </a:solidFill>
              </a:rPr>
              <a:t>കുളിച്ചോ  കുഞ്ഞാട്ടിൻ  രക്തത്തിൽ ? </a:t>
            </a:r>
          </a:p>
          <a:p>
            <a:pPr algn="l"/>
            <a:endParaRPr lang="ml-IN" altLang="ko-KR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അനുദിനം  രക്ഷകൻ പക്ഷത്തോ  നീ 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ശുദ്ധിയായി നടന്നീടുന്നത് 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ക്രൂശേറിയ കർത്തനിൽ നിനക്കുണ്ടോ 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വിശ്രമം  നാഴിക  തോറുമേ?</a:t>
            </a:r>
          </a:p>
          <a:p>
            <a:pPr algn="l"/>
            <a:endParaRPr lang="ml-IN" altLang="ko-KR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കർത്തൻ വരവിൽ  നിൻ  അങ്കി  ശുദ്ധമോ?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ഏറ്റവും  വെന്മയായി  കാണുമോ ?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സ്വർപുരത്തിൽ വാസം  ചെയ്തിടാൻ  യോഗ്യ 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പാത്രമായി  തീരുമോ  അന്നാളിൽ ?</a:t>
            </a:r>
          </a:p>
          <a:p>
            <a:pPr algn="l"/>
            <a:endParaRPr lang="ml-IN" altLang="ko-KR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പാപക്കറ  ഏറ്റ അങ്കി  നീ  നീക്കി 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കുഞ്ഞാട്ടിൻ  രക്തത്തിൽ  കുളിക്ക 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ജീവ  നീർ  ഒഴുകുന്നു  അശുദ്ധർകായി</a:t>
            </a:r>
          </a:p>
          <a:p>
            <a:pPr algn="l"/>
            <a:r>
              <a:rPr lang="ml-IN" altLang="ko-KR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കുളിച്ചു  ശുദ്ധിയായീടുക </a:t>
            </a:r>
            <a:endParaRPr lang="en-US" altLang="ko-KR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Shuddhikkaai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Sameepay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poyo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Kulicho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kunjattin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rakthathil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Poornaashrayam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nimisham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Than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krupa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Thannil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vecho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suddhiyayo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</a:t>
            </a:r>
          </a:p>
          <a:p>
            <a:pPr algn="l"/>
            <a:endParaRPr lang="en-US" sz="1300" b="1" dirty="0" smtClean="0"/>
          </a:p>
          <a:p>
            <a:pPr algn="l"/>
            <a:r>
              <a:rPr lang="en-US" sz="13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Kulicho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kunjattin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Athma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suddhi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nalkum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rakthathil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Himam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pol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nishkalangamo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nin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anki</a:t>
            </a:r>
            <a:endParaRPr lang="en-US" sz="13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300" b="1" dirty="0" err="1" smtClean="0">
                <a:solidFill>
                  <a:srgbClr val="FF0000"/>
                </a:solidFill>
              </a:rPr>
              <a:t>Kulicho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kunjattin</a:t>
            </a:r>
            <a:r>
              <a:rPr lang="en-US" sz="1300" b="1" dirty="0" smtClean="0">
                <a:solidFill>
                  <a:srgbClr val="FF0000"/>
                </a:solidFill>
              </a:rPr>
              <a:t> </a:t>
            </a:r>
            <a:r>
              <a:rPr lang="en-US" sz="1300" b="1" dirty="0" err="1" smtClean="0">
                <a:solidFill>
                  <a:srgbClr val="FF0000"/>
                </a:solidFill>
              </a:rPr>
              <a:t>rakthathil</a:t>
            </a:r>
            <a:r>
              <a:rPr lang="en-US" sz="13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endParaRPr lang="en-US" sz="1300" b="1" dirty="0" smtClean="0"/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Anudinam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Rakshakan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pakshatho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</a:t>
            </a: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Suddhiyai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natannee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tunnathe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Kroosheria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Karthanil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ninakkunto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Vishramam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nazhika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thorumay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varavil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anki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shudhhamo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Eattavum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venmayaai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kaanumo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purathil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vaasam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cheithitaan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yogya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Paathram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aayi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theerumo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annalil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Paapakkara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eatta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anki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nee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neekki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Kunjattin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rakthathil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kulikka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neer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ozhukunnu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asuddharkai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Kulichu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suddhi</a:t>
            </a:r>
            <a:r>
              <a:rPr lang="en-US" sz="1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3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yayeetuka</a:t>
            </a:r>
            <a:endParaRPr lang="en-US" sz="13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3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171</Words>
  <Application>Microsoft Office PowerPoint</Application>
  <PresentationFormat>On-screen Show (4:3)</PresentationFormat>
  <Paragraphs>52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ശുദ്ധിക്കായ് നീ  Shudhikkai Nee Yeshu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ശുദ്ധിക്കായ് നീ</dc:title>
  <dc:creator>mary</dc:creator>
  <cp:lastModifiedBy>mary</cp:lastModifiedBy>
  <cp:revision>11</cp:revision>
  <dcterms:created xsi:type="dcterms:W3CDTF">2022-02-27T01:16:00Z</dcterms:created>
  <dcterms:modified xsi:type="dcterms:W3CDTF">2022-03-17T18:13:35Z</dcterms:modified>
</cp:coreProperties>
</file>