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E57F-5793-477B-A32A-180CEEE0ABFF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6C63-054C-4E01-BD54-B900C172B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E57F-5793-477B-A32A-180CEEE0ABFF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6C63-054C-4E01-BD54-B900C172B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E57F-5793-477B-A32A-180CEEE0ABFF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6C63-054C-4E01-BD54-B900C172B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E57F-5793-477B-A32A-180CEEE0ABFF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6C63-054C-4E01-BD54-B900C172B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E57F-5793-477B-A32A-180CEEE0ABFF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6C63-054C-4E01-BD54-B900C172B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E57F-5793-477B-A32A-180CEEE0ABFF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6C63-054C-4E01-BD54-B900C172B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E57F-5793-477B-A32A-180CEEE0ABFF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6C63-054C-4E01-BD54-B900C172B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E57F-5793-477B-A32A-180CEEE0ABFF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6C63-054C-4E01-BD54-B900C172B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E57F-5793-477B-A32A-180CEEE0ABFF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6C63-054C-4E01-BD54-B900C172B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E57F-5793-477B-A32A-180CEEE0ABFF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6C63-054C-4E01-BD54-B900C172B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E57F-5793-477B-A32A-180CEEE0ABFF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56C63-054C-4E01-BD54-B900C172BF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3E57F-5793-477B-A32A-180CEEE0ABFF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56C63-054C-4E01-BD54-B900C172BF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രാത്രിയിതാ വരുന്ന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332656"/>
            <a:ext cx="6480720" cy="288032"/>
          </a:xfrm>
        </p:spPr>
        <p:txBody>
          <a:bodyPr>
            <a:normAutofit fontScale="90000"/>
          </a:bodyPr>
          <a:lstStyle/>
          <a:p>
            <a:r>
              <a:rPr lang="ml-IN" b="1" dirty="0" smtClean="0">
                <a:solidFill>
                  <a:schemeClr val="bg1"/>
                </a:solidFill>
              </a:rPr>
              <a:t>രാത്രിയിതാ വരുന്നു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5856" y="836712"/>
            <a:ext cx="2880320" cy="5760640"/>
          </a:xfrm>
        </p:spPr>
        <p:txBody>
          <a:bodyPr>
            <a:noAutofit/>
          </a:bodyPr>
          <a:lstStyle/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രാത്രിയിതാ വ-രു-ന്നു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അദ്ധ്വാനം ചെയ്തു-കൊൾ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പ്രഭാതമഞ്ഞിൻ കാ-ലേ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പു-ല-രുന്തോറും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കാഠിന്യമേറും ചൂ-ടിൽ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ചെയ്തുകൊൾ പ്രയത്നം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അദ്ധ്വാനം തീരും രാ-ത്രി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വന്നീടുന്നിതാ</a:t>
            </a:r>
          </a:p>
          <a:p>
            <a:pPr algn="l"/>
            <a:endParaRPr lang="ml-IN" sz="12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രാത്രിയിതാ വ-രു-ന്നു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അദ്ധ്വാനം ചെയ്തുകൊൾ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അ-ത്യുച്ച സമയ-ത്തും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നൽ പ-കലിലും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വിശ്രാമം വരും വേ-ഗം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ബദ്ധപ്പെട്ടോടുക;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അദ്ധ്വാനം ഇല്ലാ രാ-ത്രി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വന്നിടുന്നിതാ</a:t>
            </a:r>
          </a:p>
          <a:p>
            <a:pPr algn="l"/>
            <a:endParaRPr lang="ml-IN" sz="12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രാത്രിയിതാ വ-രു-ന്നു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അദ്ധ്വാനം ചെയ്തുകൊൾ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അസ്തമയത്തിങ്കലും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പ്ര-ഭാ-ന്ത്യത്തിലും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പോയ് മറയുന്നെ പ-കൽ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അദ്ധ്വാനം തീർത്തു-കൊൾ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അന്ധകാരമാം രാത്രി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വന്നിടും മുമ്പെ.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രാത്രിയിതാ വരുന്നു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രാത്രിയിതാ വരുന്നു</dc:title>
  <dc:creator>mary</dc:creator>
  <cp:lastModifiedBy>mary</cp:lastModifiedBy>
  <cp:revision>8</cp:revision>
  <dcterms:created xsi:type="dcterms:W3CDTF">2021-01-23T15:40:39Z</dcterms:created>
  <dcterms:modified xsi:type="dcterms:W3CDTF">2022-03-30T15:49:18Z</dcterms:modified>
</cp:coreProperties>
</file>