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13458-16CE-41AF-8D98-0A98B73653E7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C830-2C0F-454C-909C-F1694AACA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13458-16CE-41AF-8D98-0A98B73653E7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C830-2C0F-454C-909C-F1694AACA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13458-16CE-41AF-8D98-0A98B73653E7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C830-2C0F-454C-909C-F1694AACA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13458-16CE-41AF-8D98-0A98B73653E7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C830-2C0F-454C-909C-F1694AACA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13458-16CE-41AF-8D98-0A98B73653E7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C830-2C0F-454C-909C-F1694AACA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13458-16CE-41AF-8D98-0A98B73653E7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C830-2C0F-454C-909C-F1694AACA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13458-16CE-41AF-8D98-0A98B73653E7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C830-2C0F-454C-909C-F1694AACA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13458-16CE-41AF-8D98-0A98B73653E7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C830-2C0F-454C-909C-F1694AACA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13458-16CE-41AF-8D98-0A98B73653E7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C830-2C0F-454C-909C-F1694AACA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13458-16CE-41AF-8D98-0A98B73653E7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C830-2C0F-454C-909C-F1694AACA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13458-16CE-41AF-8D98-0A98B73653E7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C830-2C0F-454C-909C-F1694AACA8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13458-16CE-41AF-8D98-0A98B73653E7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4C830-2C0F-454C-909C-F1694AACA8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eking for m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eking for m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"/>
            <a:ext cx="7992888" cy="620688"/>
          </a:xfrm>
        </p:spPr>
        <p:txBody>
          <a:bodyPr>
            <a:noAutofit/>
          </a:bodyPr>
          <a:lstStyle/>
          <a:p>
            <a:r>
              <a:rPr lang="en-US" sz="3200" b="1" cap="small" dirty="0" smtClean="0"/>
              <a:t/>
            </a:r>
            <a:br>
              <a:rPr lang="en-US" sz="3200" b="1" cap="small" dirty="0" smtClean="0"/>
            </a:br>
            <a:r>
              <a:rPr lang="ml-IN" sz="2800" b="1" cap="small" dirty="0" smtClean="0"/>
              <a:t>യേശു </a:t>
            </a:r>
            <a:r>
              <a:rPr lang="ml-IN" sz="2800" b="1" cap="small" dirty="0"/>
              <a:t>എൻ രക്ഷകൻ മാനുഷ്യനായ്</a:t>
            </a:r>
            <a:br>
              <a:rPr lang="ml-IN" sz="2800" b="1" cap="small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80728"/>
            <a:ext cx="9972600" cy="5688632"/>
          </a:xfrm>
        </p:spPr>
        <p:txBody>
          <a:bodyPr numCol="2"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 എൻ രക്ഷകൻ മാനുഷനായ്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ബേത്ലഹേംപുൽ-കൂടതിൽ ജാതനായി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അത്ഭുത സ്നേഹത്തെ സ്തുതിക്കും ഞാൻ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തേടി വന്നാൻ എന്നെ (3)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അത്ഭുത സ്നേഹത്തെ സ്തുതിക്കും ഞാൻ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തേടി വന്നാൻ എന്നെ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 എൻ രക്ഷകൻ കാൽവരിയിൽ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വീട്ടിയെൻ ക-ടം തന്നു വിടുതൽ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അത്ഭുതം എന്നെ താൻ രക്ഷിക്കയിൽ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ഉയിരതും വിട്ടാൻ (3)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അത്ഭുതം എന്നെ താൻ രക്ഷിക്കയിൽ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ഉയിരതും വിട്ടാൻ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*യേശു എൻ രക്ഷകൻ കാരുണ്യവാൻ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സ്വർഗ്ഗ ഗേഹം വിട്ടു ഭൂവിൽ വന്നു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എന്നെ പോൽ പാപിക്കായ് കേണീടുന്നു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ദീനമായ്‌ കേഴുന്നു (3)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എന്നെ പോൽ പാപിക്കായ് കേണീടുന്നു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ദീനമായ്‌ കേഴുന്നു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 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എൻ രക്ഷകൻ അന്നെന്ന പോൽ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പാത വിട്ടു ഞാ-നല-ഞ്ഞീടുകിൽ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വാദിക്കുന്നെ താൻ ശാന്ത സ്വരത്തിൽ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വിളിക്കുന്നെ എന്നെ(3)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വാദിക്കുന്നെ താൻ ശാന്ത സ്വരത്തിൽ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വിളിക്കുന്നെ 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എന്നെ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 എൻ രക്ഷകൻ വന്നീടുമേ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തിരുമൊഴിയെൻ ആശ്രയമേ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തേജസ്സിൽ വരുമ്പോൾ ഞാൻ കാണുമേ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കൈക്കൊള്ളും താൻ എന്നെ.(3)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തേജസ്സിൽ വരുമ്പോൾ ഞാൻ കാണുമേ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കൈക്കൊള്ളും താൻ എന്നെ.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117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യേശു എൻ രക്ഷകൻ മാനുഷ്യനായ്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യേശു എൻ രക്ഷകൻ മാനുഷ്യനായ് </dc:title>
  <dc:creator>mary</dc:creator>
  <cp:lastModifiedBy>mary</cp:lastModifiedBy>
  <cp:revision>4</cp:revision>
  <dcterms:created xsi:type="dcterms:W3CDTF">2021-04-14T14:58:12Z</dcterms:created>
  <dcterms:modified xsi:type="dcterms:W3CDTF">2022-03-15T17:49:55Z</dcterms:modified>
</cp:coreProperties>
</file>