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DDD7-5784-4D5B-9472-AF9EAAE6150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175C-961F-4DE7-A593-495492E483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ാടേറിയാടു ഞാ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336704" cy="50405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കാടേറിയാടു </a:t>
            </a:r>
            <a:r>
              <a:rPr lang="ml-IN" b="1" cap="small" dirty="0"/>
              <a:t>ഞാൻ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809328"/>
            <a:ext cx="7128792" cy="6048672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കാടേറിയാടു ഞാൻ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കൂട്ടം വെറുത്തയ്യോ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ഇടയൻ ചൊല്ലപ്രിയമായ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അടങ്ങാതാടയ്യോ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മുടിയനായി ഞാൻ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വീടും വെറുത്തവൻ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വെടിഞ്ഞെൻ താതൻ ചൊല്ലിനെ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കടന്നു പോയവൻ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ആടിനെ ഇടയൻ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മകനെ താതനും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മലതടം വൻ കാടതിൽ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മടിയാതെ തേടി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മരണാവസ്ഥയിൽ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 ക്ഷീണനായ് കണ്ടു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പ്രേമപാശം കൊണ്ടവർ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ബന്ധിച്ചു രക്ഷിച്ചു.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സ്നേഹം മൊഴിഞ്ഞവർ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തല-യുയർത്തിയേ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മുറിവുകെട്ടി സുഖമേകി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ആത്മാവേ പോറ്റിയേ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കളങ്കം പോറ്റിയേ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ശുദ്ധിയെ നൽകിയെ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വലഞ്ഞലഞ്ഞ സാധുവെ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സ്വർഗ്ഗത്തിൽ ചേർത്തല്ലോ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എന്നേശു ഇടയൻ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എന്നാത്മ സ്നേഹിതൻ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ചോരയാൽ കഴുകീട്ടു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താനേകി മാ സുഖം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കാണാ-താടെ തേടി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കണ്ടേറ്റി തോളിൽ താൻ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കയറി എന്നെ കൂടകം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കാത്തീടുന്നിതാ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കാടേറിയാടു ഞാൻ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അടങ്ങാത്തോൻ അയ്യോ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ഇടയൻ ചൊൽ നൽ തേനിപ്പോൾ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കൂടെനിക്കിമ്പം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മുടിയനായ് തീർന്നു.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വീടും വെറുത്തവൻ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താതൻ ചൊൽ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തേനിപ്പോൾ</a:t>
            </a:r>
          </a:p>
          <a:p>
            <a:pPr algn="l"/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91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കാടേറിയാടു ഞാൻ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കാടേറിയാടു ഞാൻ </dc:title>
  <dc:creator>mary</dc:creator>
  <cp:lastModifiedBy>mary</cp:lastModifiedBy>
  <cp:revision>7</cp:revision>
  <dcterms:created xsi:type="dcterms:W3CDTF">2021-08-04T18:42:00Z</dcterms:created>
  <dcterms:modified xsi:type="dcterms:W3CDTF">2022-03-22T16:57:30Z</dcterms:modified>
</cp:coreProperties>
</file>