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7A4A-4214-48FC-93A4-AFAAFCCB20EE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51AE4-349F-4B4F-B1B3-F663626A9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7A4A-4214-48FC-93A4-AFAAFCCB20EE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51AE4-349F-4B4F-B1B3-F663626A9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7A4A-4214-48FC-93A4-AFAAFCCB20EE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51AE4-349F-4B4F-B1B3-F663626A9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7A4A-4214-48FC-93A4-AFAAFCCB20EE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51AE4-349F-4B4F-B1B3-F663626A9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7A4A-4214-48FC-93A4-AFAAFCCB20EE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51AE4-349F-4B4F-B1B3-F663626A9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7A4A-4214-48FC-93A4-AFAAFCCB20EE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51AE4-349F-4B4F-B1B3-F663626A9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7A4A-4214-48FC-93A4-AFAAFCCB20EE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51AE4-349F-4B4F-B1B3-F663626A9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7A4A-4214-48FC-93A4-AFAAFCCB20EE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51AE4-349F-4B4F-B1B3-F663626A9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7A4A-4214-48FC-93A4-AFAAFCCB20EE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51AE4-349F-4B4F-B1B3-F663626A9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7A4A-4214-48FC-93A4-AFAAFCCB20EE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51AE4-349F-4B4F-B1B3-F663626A9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7A4A-4214-48FC-93A4-AFAAFCCB20EE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51AE4-349F-4B4F-B1B3-F663626A9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57A4A-4214-48FC-93A4-AFAAFCCB20EE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51AE4-349F-4B4F-B1B3-F663626A9B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, think of the home over there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ഓ ചിന്തിക്ക മേൽ മന്ദിര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344816" cy="108012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ml-IN" sz="4000" b="1" dirty="0" smtClean="0"/>
              <a:t>ഓ ചിന്തിക്ക മേൽ മന്ദിരം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3600" b="1" dirty="0" smtClean="0"/>
              <a:t>O </a:t>
            </a:r>
            <a:r>
              <a:rPr lang="en-US" sz="3600" b="1" dirty="0" err="1" smtClean="0"/>
              <a:t>Chinthikka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mel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mandiram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9104" y="1412776"/>
            <a:ext cx="8064896" cy="5256584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Chinthikka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Mel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Mandiram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Shobhitha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nadee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theerathullor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Amartyaraam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vishudha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sangham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vastram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dharichhavar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Melulla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melulla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mandiram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chinthicheeduka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Melulla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melulla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melulla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mandiram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chinthicheeduka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chinthikka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mandiram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Yaathra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theernnavar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munpe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Aanandageetham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Aartheedunnu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sworggamaakave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Melulla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melulla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thozhare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chinthicheeduka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Melulla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melulla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melulla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thozhare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chinthicheeduka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rakshakanundavide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Visramikkunnel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koottam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Njaanum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poyorumichhavide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Vasichen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khedam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theerum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sheekhram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Melulla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melulla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rakshakane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chinthicheeduka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Melulla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melulla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melulla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rakshakane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chinthicheeduka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4.Njaan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cherum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veettil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vegam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Ottathinanantham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kaanunnitha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sakhikal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noonam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Nokki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kaathirikkunnitha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Melulla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melulla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veedathil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chernnidum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Melulla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melulla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melulla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veedathil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chernnidum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93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ഓ ചിന്തിക്ക മേൽ മന്ദിരം O Chinthikka mel mandiram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ഓ ചിന്തിക്ക മേൽ മന്ദിരം</dc:title>
  <dc:creator>mary</dc:creator>
  <cp:lastModifiedBy>mary</cp:lastModifiedBy>
  <cp:revision>10</cp:revision>
  <dcterms:created xsi:type="dcterms:W3CDTF">2020-12-15T14:55:41Z</dcterms:created>
  <dcterms:modified xsi:type="dcterms:W3CDTF">2022-03-24T16:50:06Z</dcterms:modified>
</cp:coreProperties>
</file>