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D8DD3-BA6A-4774-A689-786A3247C16E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9E0B8-CA85-402E-A103-01C158103A2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plough the fields and scatter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வயல் உழுது தூவ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98" y="0"/>
            <a:ext cx="8893496" cy="548680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ta-IN" sz="3600" dirty="0" smtClean="0"/>
              <a:t> </a:t>
            </a:r>
            <a:r>
              <a:rPr lang="ta-IN" sz="3600" b="1" dirty="0" smtClean="0"/>
              <a:t>வயல் உழுது </a:t>
            </a:r>
            <a:r>
              <a:rPr lang="ta-IN" sz="3600" b="1" dirty="0" smtClean="0"/>
              <a:t>தூவி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Vayal</a:t>
            </a:r>
            <a:r>
              <a:rPr lang="en-US" sz="3600" b="1" dirty="0" smtClean="0"/>
              <a:t> </a:t>
            </a:r>
            <a:r>
              <a:rPr lang="en-US" sz="3600" b="1" dirty="0" err="1"/>
              <a:t>uluthu</a:t>
            </a:r>
            <a:r>
              <a:rPr lang="en-US" sz="3600" b="1" dirty="0"/>
              <a:t> </a:t>
            </a:r>
            <a:r>
              <a:rPr lang="en-US" sz="3600" b="1" dirty="0" err="1"/>
              <a:t>thoovi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196752"/>
            <a:ext cx="6912768" cy="4680520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வயல் உழுது தூவி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 விதை விதைப்போம்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கர்த்தாவின் கரம் அதை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விளையச் செய்யுமாம்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அந்தந்தக் காலம் ஈவார்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நற்பனி மழையும்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சீதோஷ்ணம் வெயில் காற்று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அறுப்புவரையும்.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நல் ஈவுகள் யாவும்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ஈபவர் கர்த்தரே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துதிப்போம் என்றும் துதிப்போம்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அவர் மா அன்பையே</a:t>
            </a:r>
            <a:r>
              <a:rPr lang="ta-IN" sz="1400" b="1" dirty="0" smtClean="0">
                <a:solidFill>
                  <a:srgbClr val="FF0000"/>
                </a:solidFill>
              </a:rPr>
              <a:t>.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ta-IN" sz="1400" b="1" dirty="0" smtClean="0">
              <a:solidFill>
                <a:srgbClr val="FF0000"/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விண் வானம் ஆழி பூமி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அவரே சிருஷ்டித்தார்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புஷ்பாதி விண் நட்சத்திரம்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பாங்காய் அமைக்கிறார்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அடக்கி ஆழி காற்று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உண்பிப்பார் பட்சிகள்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போஷிப்பிப்பார் அன்றன்றும்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மைந்தாராம் மாந்தர்கள்.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நல் ஈவு பலன் பாக்கியம்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விதைப்பு அறுப்பை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ஜீவன் சுகம் ஆகாரம்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தரும் பிதா உம்மை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துதிப்போம், அன்பாய் ஏற்பீர்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படைக்கும் காணிக்கை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யாவிலும் மேலாய்க் கேட்கும்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தாழ்மையாம் உள்ளத்தை.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85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வயல் உழுது தூவி Vayal uluthu thoovi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வயல் உழுது தூவி நல் விதை விதைப்போம்</dc:title>
  <dc:creator>mary</dc:creator>
  <cp:lastModifiedBy>mary</cp:lastModifiedBy>
  <cp:revision>7</cp:revision>
  <dcterms:created xsi:type="dcterms:W3CDTF">2022-03-28T21:42:04Z</dcterms:created>
  <dcterms:modified xsi:type="dcterms:W3CDTF">2022-03-29T17:57:02Z</dcterms:modified>
</cp:coreProperties>
</file>