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E54B0-7BD9-4A51-BB54-AD3F2C57713B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72DD3-C9C5-4FB0-9F8E-7D8D58F5DA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நம்பிடுவேன் எந்நாள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624736" cy="1008112"/>
          </a:xfrm>
        </p:spPr>
        <p:txBody>
          <a:bodyPr>
            <a:normAutofit fontScale="90000"/>
          </a:bodyPr>
          <a:lstStyle/>
          <a:p>
            <a:r>
              <a:rPr lang="ta-IN" sz="4000" b="1" dirty="0" smtClean="0"/>
              <a:t>நம்பிடுவேன் எந்நாளும்</a:t>
            </a:r>
            <a:r>
              <a:rPr lang="ta-IN" b="1" dirty="0" smtClean="0"/>
              <a:t/>
            </a:r>
            <a:br>
              <a:rPr lang="ta-IN" b="1" dirty="0" smtClean="0"/>
            </a:br>
            <a:r>
              <a:rPr lang="en-US" b="1" dirty="0" smtClean="0"/>
              <a:t> </a:t>
            </a:r>
            <a:r>
              <a:rPr lang="en-US" sz="4000" b="1" dirty="0" err="1" smtClean="0"/>
              <a:t>Nambiduvean</a:t>
            </a:r>
            <a:r>
              <a:rPr lang="en-US" b="1" dirty="0" smtClean="0"/>
              <a:t> </a:t>
            </a:r>
            <a:r>
              <a:rPr lang="en-US" b="1" dirty="0" err="1" smtClean="0"/>
              <a:t>ennalum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7776864" cy="4464496"/>
          </a:xfrm>
        </p:spPr>
        <p:txBody>
          <a:bodyPr numCol="2">
            <a:noAutofit/>
          </a:bodyPr>
          <a:lstStyle/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நம்பிடுவேன் எந்நாளும்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துன்பம் துயரானாலும்;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எந்தன் இயேசு நாதனை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அந்தம் மட்டும் பற்றுவேன்!</a:t>
            </a:r>
          </a:p>
          <a:p>
            <a:pPr algn="l"/>
            <a:endParaRPr lang="ta-IN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altLang="zh-TW" sz="16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altLang="zh-TW" sz="1600" b="1" dirty="0" smtClean="0">
                <a:solidFill>
                  <a:srgbClr val="FF0000"/>
                </a:solidFill>
              </a:rPr>
              <a:t>நேரங்கள் பறந்தாலும்</a:t>
            </a:r>
          </a:p>
          <a:p>
            <a:pPr algn="l"/>
            <a:r>
              <a:rPr lang="ta-IN" altLang="zh-TW" sz="1600" b="1" dirty="0" smtClean="0">
                <a:solidFill>
                  <a:srgbClr val="FF0000"/>
                </a:solidFill>
              </a:rPr>
              <a:t>நாட்கள் தான் கடந்தாலும்</a:t>
            </a:r>
          </a:p>
          <a:p>
            <a:pPr algn="l"/>
            <a:r>
              <a:rPr lang="ta-IN" altLang="zh-TW" sz="1600" b="1" dirty="0" smtClean="0">
                <a:solidFill>
                  <a:srgbClr val="FF0000"/>
                </a:solidFill>
              </a:rPr>
              <a:t>என்ன தான் நேரிட்டாலும்</a:t>
            </a:r>
          </a:p>
          <a:p>
            <a:pPr algn="l"/>
            <a:r>
              <a:rPr lang="ta-IN" altLang="zh-TW" sz="1600" b="1" dirty="0" smtClean="0">
                <a:solidFill>
                  <a:srgbClr val="FF0000"/>
                </a:solidFill>
              </a:rPr>
              <a:t>இயேசுவையே நம்புவேன்</a:t>
            </a:r>
          </a:p>
          <a:p>
            <a:pPr algn="l"/>
            <a:endParaRPr lang="ta-IN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ஏழை எந்தன் நெஞ்சிலே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வாழ்கிறார் சுத்தாவிதான்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பாதை காட்டி எந்தனை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பாதுகாத்துக் கொள்கிறார் 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பாடுவேன் என் பாதையில்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பிரார்த்திப்பேன் என் தொல்லையில்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கேடு வரும் போதும் நான்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கிட்டி இயேசை நம்புவேன்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ஜீவிக்கின்ற காலமும்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சாகும் அந்த நேரமும்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சேரும் மோட்ச வீட்டிலும்,</a:t>
            </a:r>
          </a:p>
          <a:p>
            <a:pPr algn="l"/>
            <a:r>
              <a:rPr lang="ta-IN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இயேசுவையே நம்புவேன்</a:t>
            </a:r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நம்பிடுவேன் எந்நாளும்  Nambiduvean ennalum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Nambiduvaen Ennaalum</dc:title>
  <dc:creator>mary</dc:creator>
  <cp:lastModifiedBy>mary</cp:lastModifiedBy>
  <cp:revision>6</cp:revision>
  <dcterms:created xsi:type="dcterms:W3CDTF">2019-04-19T13:02:15Z</dcterms:created>
  <dcterms:modified xsi:type="dcterms:W3CDTF">2022-03-05T18:50:08Z</dcterms:modified>
</cp:coreProperties>
</file>