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BC1B0-A984-426A-AD8C-F394E6586B3E}" type="datetimeFigureOut">
              <a:rPr lang="en-US" smtClean="0"/>
              <a:pPr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FFBE1-4FEC-41D7-A3CB-BD45B4DD7A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BC1B0-A984-426A-AD8C-F394E6586B3E}" type="datetimeFigureOut">
              <a:rPr lang="en-US" smtClean="0"/>
              <a:pPr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FFBE1-4FEC-41D7-A3CB-BD45B4DD7A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BC1B0-A984-426A-AD8C-F394E6586B3E}" type="datetimeFigureOut">
              <a:rPr lang="en-US" smtClean="0"/>
              <a:pPr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FFBE1-4FEC-41D7-A3CB-BD45B4DD7A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BC1B0-A984-426A-AD8C-F394E6586B3E}" type="datetimeFigureOut">
              <a:rPr lang="en-US" smtClean="0"/>
              <a:pPr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FFBE1-4FEC-41D7-A3CB-BD45B4DD7A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BC1B0-A984-426A-AD8C-F394E6586B3E}" type="datetimeFigureOut">
              <a:rPr lang="en-US" smtClean="0"/>
              <a:pPr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FFBE1-4FEC-41D7-A3CB-BD45B4DD7A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BC1B0-A984-426A-AD8C-F394E6586B3E}" type="datetimeFigureOut">
              <a:rPr lang="en-US" smtClean="0"/>
              <a:pPr/>
              <a:t>3/7/2022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FFBE1-4FEC-41D7-A3CB-BD45B4DD7A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BC1B0-A984-426A-AD8C-F394E6586B3E}" type="datetimeFigureOut">
              <a:rPr lang="en-US" smtClean="0"/>
              <a:pPr/>
              <a:t>3/7/2022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FFBE1-4FEC-41D7-A3CB-BD45B4DD7A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BC1B0-A984-426A-AD8C-F394E6586B3E}" type="datetimeFigureOut">
              <a:rPr lang="en-US" smtClean="0"/>
              <a:pPr/>
              <a:t>3/7/2022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FFBE1-4FEC-41D7-A3CB-BD45B4DD7A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BC1B0-A984-426A-AD8C-F394E6586B3E}" type="datetimeFigureOut">
              <a:rPr lang="en-US" smtClean="0"/>
              <a:pPr/>
              <a:t>3/7/2022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FFBE1-4FEC-41D7-A3CB-BD45B4DD7A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BC1B0-A984-426A-AD8C-F394E6586B3E}" type="datetimeFigureOut">
              <a:rPr lang="en-US" smtClean="0"/>
              <a:pPr/>
              <a:t>3/7/2022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FFBE1-4FEC-41D7-A3CB-BD45B4DD7A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BC1B0-A984-426A-AD8C-F394E6586B3E}" type="datetimeFigureOut">
              <a:rPr lang="en-US" smtClean="0"/>
              <a:pPr/>
              <a:t>3/7/2022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FFBE1-4FEC-41D7-A3CB-BD45B4DD7A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BC1B0-A984-426A-AD8C-F394E6586B3E}" type="datetimeFigureOut">
              <a:rPr lang="en-US" smtClean="0"/>
              <a:pPr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FFBE1-4FEC-41D7-A3CB-BD45B4DD7A7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Keep Me Near the Cross.jpg"/>
          <p:cNvPicPr>
            <a:picLocks noChangeAspect="1"/>
          </p:cNvPicPr>
          <p:nvPr userDrawn="1"/>
        </p:nvPicPr>
        <p:blipFill>
          <a:blip r:embed="rId14" cstate="print">
            <a:lum bright="56000"/>
          </a:blip>
          <a:stretch>
            <a:fillRect/>
          </a:stretch>
        </p:blipFill>
        <p:spPr>
          <a:xfrm>
            <a:off x="-1" y="0"/>
            <a:ext cx="9158517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இயேசுவே கல்வாரியில்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95936" y="0"/>
            <a:ext cx="5148064" cy="404664"/>
          </a:xfrm>
        </p:spPr>
        <p:txBody>
          <a:bodyPr>
            <a:noAutofit/>
          </a:bodyPr>
          <a:lstStyle/>
          <a:p>
            <a:r>
              <a:rPr lang="ta-IN" sz="2800" b="1" dirty="0" smtClean="0"/>
              <a:t>இயேசுவே கல்வாரியில்</a:t>
            </a:r>
            <a:endParaRPr lang="en-US" sz="2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6016" y="476672"/>
            <a:ext cx="3456384" cy="5544616"/>
          </a:xfrm>
        </p:spPr>
        <p:txBody>
          <a:bodyPr>
            <a:noAutofit/>
          </a:bodyPr>
          <a:lstStyle/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இயேசுவே! கல்வாரியில்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என்னை வைத்துக்கொள்ளும்;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பாவம் போக்கும் ரத்தமாம்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திவ்விய ஊற்றைக் காட்டும்.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மீட்பரே! மீட்பரே!</a:t>
            </a: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எந்தன் மேன்மை நீரே;</a:t>
            </a: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விண்ணில் வாழுமளவும்</a:t>
            </a: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நன்மை செய்குவீரே.</a:t>
            </a:r>
          </a:p>
          <a:p>
            <a:pPr algn="l"/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பாவியேன் கல்வாரியில்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ரட்சிப்பைப் பெற்றேனே;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ஞான ஜோதி தோன்றவும்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கண்டு பூரித்தேனே.</a:t>
            </a:r>
          </a:p>
          <a:p>
            <a:pPr algn="l"/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ரட்சகா! கல்வாரியின்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காட்சி கண்டோனாக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பக்தியோடு ஜீவிக்க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என்னை ஆள்வீராக.</a:t>
            </a:r>
          </a:p>
          <a:p>
            <a:pPr algn="l"/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இன்னமும் கல்வாரியில்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ஆவலாய் நிற்பேனே;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பின்பு மோட்ச லோகத்தில்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என்றும் வாழுவேனே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68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இயேசுவே கல்வாரியில்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இயேசுவே கல்வாரியில்</dc:title>
  <dc:creator>mary</dc:creator>
  <cp:lastModifiedBy>mary</cp:lastModifiedBy>
  <cp:revision>9</cp:revision>
  <dcterms:created xsi:type="dcterms:W3CDTF">2020-08-29T17:35:43Z</dcterms:created>
  <dcterms:modified xsi:type="dcterms:W3CDTF">2022-03-07T20:33:59Z</dcterms:modified>
</cp:coreProperties>
</file>