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B893F-5F5A-4963-94C5-C8A523E5DEE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565EB-6324-4ED0-BCEC-62887E915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you been to Jesu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كنت في حمأة الإثم والأقذار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620688"/>
            <a:ext cx="2800400" cy="5018112"/>
          </a:xfrm>
        </p:spPr>
        <p:txBody>
          <a:bodyPr>
            <a:noAutofit/>
          </a:bodyPr>
          <a:lstStyle/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كنت في حمأةِ الإثمِ والأقذارْ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فصرختُ إلى الـمُنعِمِ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إنتَشِلْني ربي واغسلِ الأوزارْ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فافتُديتُ بذاك الدمِ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نلتُ غُسْلَ الدماءْ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فامَّحتْ وصماتُ الذنوبْ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باتَ قلبي الآن بادِيَ النقاءْ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بالـمَعينِ مُنَقّي القُلوبْ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في طريقِ الهُدى طابَ لي المسيرْ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 يسوعَ مُنجي الأنامْ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فيسوعُ النورُ معَه أسيرْ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بضِياهُ أزالَ الظلامْ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قد غسلتُ الرِّدا بدمِ الذبيحْ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فإذا ما أتاني العريسْ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فعلى استعدادٍ أشهدُ المسيحْ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آتياً بالـمُحَيّا الأنيسْ</a:t>
            </a:r>
          </a:p>
          <a:p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كنت في حمأة الإثم والأقذار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كنت في حمأة الإثم والأقذار</dc:title>
  <dc:creator>mary</dc:creator>
  <cp:lastModifiedBy>mary</cp:lastModifiedBy>
  <cp:revision>6</cp:revision>
  <dcterms:created xsi:type="dcterms:W3CDTF">2022-03-17T15:51:53Z</dcterms:created>
  <dcterms:modified xsi:type="dcterms:W3CDTF">2022-03-17T17:44:58Z</dcterms:modified>
</cp:coreProperties>
</file>