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7500D-7C40-40CF-965F-52FCE7B16FCB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A99C9-1851-46BB-B50A-FB2C51F532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ope is built on nothing les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رجاء </a:t>
            </a:r>
            <a:r>
              <a:rPr lang="ar-AE" b="1" dirty="0"/>
              <a:t>قلبي راسخ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128" y="620688"/>
            <a:ext cx="2008312" cy="473008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رجاءُ قلبي راسخٌ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أساسُه بِرُّ المسيحْ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وليس شيءٌ غيرُهُ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قلبي إليه يستريحْ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عليكَ يا صخرَ الأزلْ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أُلقِي رجائي والأملْ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ألقي رجائي والأملْ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لن تَحجُبَ الظُّلماتُ عن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عينِي مُحَيَّاه الصبيحْ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فنعمةُ الربِّ العلي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تجلو لِـيَ الحقَّ الصريحْ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في عهدِه المختومِ با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لدمِ الثمينِ لي الرجا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تعصِفِ الأنواءُ حوْ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لا أخافُ اللُّجَجا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وحين يأتي الربُّ في الــ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أمجادِ في اليومِ الأخيرْ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أبدو لديه طاهراً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بثوب برِّهِ المنيرْ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رجاء قلبي راسخ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رجاء قلبي راسخ </dc:title>
  <dc:creator>mary</dc:creator>
  <cp:lastModifiedBy>mary</cp:lastModifiedBy>
  <cp:revision>4</cp:revision>
  <dcterms:created xsi:type="dcterms:W3CDTF">2022-03-18T19:05:42Z</dcterms:created>
  <dcterms:modified xsi:type="dcterms:W3CDTF">2022-03-21T16:33:35Z</dcterms:modified>
</cp:coreProperties>
</file>