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73917-8D0F-4C3C-8A7B-62A88FD568F6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3D203-8915-451D-BC6E-A41D53226F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as a wandering Sheep.jp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تهت عن القطيع مثل الخروف الض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264696" cy="404664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تهت عن القطيع مثل الخروف الضال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764704"/>
            <a:ext cx="5176664" cy="5688632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فساقَني على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مناهِجِ الوَدادْ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فصِرتُ مُنقاداً إلى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جميعِ ما أرادْ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بالحبِّ قادني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يسوعُ ذو الألطافْ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بفضلِهِ أدخلني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حظيرةَ الخرافْ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مخلصي الغني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راعيَّ لا سواهْ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فهو الذي أحبَّني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فصرتُ في حِماهْ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والآن حبهُ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يفيض في قلبي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على المدى أحبهُ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غيرُهُ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تِهتُ عنِ القطيعْ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مثلَ الخروفِ الضالْ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ينأى عن الراعي الوديعْ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للقفرِ والجبالْ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مُهاجِرَ الأوطانْ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كالولَدِ الشاردْ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بل تِهتُ في قفرِ الهوانْ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 ذلك الوالدْ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راعيَّ في الحقولْ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نَشَدَ الخروفْ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وقد دعا ابنَهُ الجهولْ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ذاك الأبُ الرؤوفْ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مضى إلى الجِبالْ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وفتّشَ الأوطانْ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ثم رآني في خَبالْ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كالفاقدِ الوِجدانْ</a:t>
            </a:r>
          </a:p>
          <a:p>
            <a:pPr algn="r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103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تهت عن القطيع مثل الخروف الضال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تهت عن القطيع مثل الخروف الضال</dc:title>
  <dc:creator>mary</dc:creator>
  <cp:lastModifiedBy>mary</cp:lastModifiedBy>
  <cp:revision>9</cp:revision>
  <dcterms:created xsi:type="dcterms:W3CDTF">2022-03-22T14:09:54Z</dcterms:created>
  <dcterms:modified xsi:type="dcterms:W3CDTF">2022-03-22T16:45:08Z</dcterms:modified>
</cp:coreProperties>
</file>