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CC23-1CAB-42ED-8766-A1972AA1AC01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EA7FF-77A2-4147-9F94-6A0F23C9BC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ave My Life for The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39"/>
            <a:ext cx="4896544" cy="43204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أخليت نفسك وأنت من سما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836712"/>
            <a:ext cx="2656384" cy="4802088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أخليت نفسك وأنت مَن سما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وجلت في الدنيا تحتمل العنا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وأنا ماذا يا ترى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تركت من أجلك؟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أرقت دمك الثمين من أجلي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فدىً لكي أنجو أنا من الهول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وأنا ماذا يا ترى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فعلت من أجلك؟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قد ذقت في صلبِكْ مرارة العذاب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طوعًا لكي أنجو أنا من العقاب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وأنا ماذا يا ترى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قاسيت من أجلك؟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أنت أتيت بالغفران والنجاة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وقد وهبتني الخلاص والحياة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وأنا ماذا يا ترى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وهبت من أجلك؟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أخليت نفسك وأنت من سما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Morri na cruz por ti</dc:title>
  <dc:creator>mary</dc:creator>
  <cp:lastModifiedBy>mary</cp:lastModifiedBy>
  <cp:revision>3</cp:revision>
  <dcterms:created xsi:type="dcterms:W3CDTF">2022-03-01T15:53:35Z</dcterms:created>
  <dcterms:modified xsi:type="dcterms:W3CDTF">2022-03-02T14:26:11Z</dcterms:modified>
</cp:coreProperties>
</file>