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3BFB4-63E5-42ED-9AB8-805A708ED09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481F-C885-4F32-8B61-D455D6F7C1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ông Tình Yê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أحربة </a:t>
            </a:r>
            <a:r>
              <a:rPr lang="ar-AE" b="1" dirty="0" smtClean="0"/>
              <a:t>أجرت دما</a:t>
            </a:r>
            <a:br>
              <a:rPr lang="ar-AE" b="1" dirty="0" smtClean="0"/>
            </a:br>
            <a:r>
              <a:rPr lang="ar-AE" b="1" dirty="0" smtClean="0"/>
              <a:t/>
            </a:r>
            <a:br>
              <a:rPr lang="ar-AE" b="1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8184" y="188640"/>
            <a:ext cx="1864296" cy="473008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أحِرْبَةٌ أَجرَتْ دِمَا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ربِّ الوَرى الحنون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نعم وذاقَ المفتدِي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مِن أجلِنا المَنُون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في الصليبْ في الصليبْ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قد بدا النورُ العَجيبْ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مُنقِذي مِن حَمأةِ الذنوبْ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نلتُ بالايمانْ، نعمةَ الغفرانْ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بدماءِ المنقذِ العجيبْ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وعندما فادي الورى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سُمِّرَ بالصليبْ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شمسُ النهارِ أظلمتْ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حُزناً على الحبيبْ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يَسْحَقُ قلبي ألَـمٌ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قدْ ذاقَهُ يسوعْ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هذي حياتي لكَ يا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مُخلصَ الجُموعْ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أغمَضْتُ طَرْفي أَسَفاً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مُذْ لاحَ لي الصليبْ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أزالَ إثْمي فادياً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فالشكرُ للحبيبْ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الأخيرْ</a:t>
            </a:r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أحربة أجرت دما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أستحي أن أعترف</dc:title>
  <dc:creator>mary</dc:creator>
  <cp:lastModifiedBy>mary</cp:lastModifiedBy>
  <cp:revision>8</cp:revision>
  <dcterms:created xsi:type="dcterms:W3CDTF">2022-03-08T22:26:22Z</dcterms:created>
  <dcterms:modified xsi:type="dcterms:W3CDTF">2022-03-09T17:42:14Z</dcterms:modified>
</cp:coreProperties>
</file>