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26DC-72EC-4A21-BF17-41372D5FDF40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5167-2A5C-4D12-8D8C-94076938F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26DC-72EC-4A21-BF17-41372D5FDF40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5167-2A5C-4D12-8D8C-94076938F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26DC-72EC-4A21-BF17-41372D5FDF40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5167-2A5C-4D12-8D8C-94076938F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26DC-72EC-4A21-BF17-41372D5FDF40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5167-2A5C-4D12-8D8C-94076938F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26DC-72EC-4A21-BF17-41372D5FDF40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5167-2A5C-4D12-8D8C-94076938F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26DC-72EC-4A21-BF17-41372D5FDF40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5167-2A5C-4D12-8D8C-94076938F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26DC-72EC-4A21-BF17-41372D5FDF40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5167-2A5C-4D12-8D8C-94076938F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26DC-72EC-4A21-BF17-41372D5FDF40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5167-2A5C-4D12-8D8C-94076938F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26DC-72EC-4A21-BF17-41372D5FDF40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5167-2A5C-4D12-8D8C-94076938F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26DC-72EC-4A21-BF17-41372D5FDF40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5167-2A5C-4D12-8D8C-94076938F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26DC-72EC-4A21-BF17-41372D5FDF40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5167-2A5C-4D12-8D8C-94076938F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926DC-72EC-4A21-BF17-41372D5FDF40}" type="datetimeFigureOut">
              <a:rPr lang="en-US" smtClean="0"/>
              <a:pPr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15167-2A5C-4D12-8D8C-94076938FE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 Him Praise Hi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Славьте! Славьт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"/>
            <a:ext cx="8352928" cy="332655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Славьте! Славьте! Господа славы Иисуса!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1720" y="476672"/>
            <a:ext cx="4320480" cy="3528392"/>
          </a:xfrm>
        </p:spPr>
        <p:txBody>
          <a:bodyPr>
            <a:noAutofit/>
          </a:bodyPr>
          <a:lstStyle/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Славьте! Славьте! Господа славы Иисуса!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Пойте, люди, гимн о Его любви.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Славьте, сонмы ангелов светлых, небесных,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Божью милость, что Он для нас явил.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как Пастырь, водит своих и лечит,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Агнцев носит с нежностью на руках.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5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500" b="1" dirty="0" smtClean="0">
                <a:solidFill>
                  <a:srgbClr val="FF0000"/>
                </a:solidFill>
              </a:rPr>
              <a:t>Славьте! Славьте! Милость Его и величье. </a:t>
            </a:r>
          </a:p>
          <a:p>
            <a:pPr algn="l"/>
            <a:r>
              <a:rPr lang="ru-RU" sz="1500" b="1" dirty="0" smtClean="0">
                <a:solidFill>
                  <a:srgbClr val="FF0000"/>
                </a:solidFill>
              </a:rPr>
              <a:t>Славьте! Славьте! Пойте Христу всегда.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Славьте! Славьте! Господа славы Иисуса!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за грешных мучился на кресте.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– Заступник, наша надежда спасенья.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Славьте! Славьте! С верными Он везде.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Знает нужды, горести человечьи,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любит верно, безмерно, до конца.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Славьте! Славьте! Господа славы Иисуса!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небе славят дивный спасенья дар.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Раб Господень принял там силу и царство.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Священник, Он наш Пророк и Царь.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Грядущий царствовать бесконечно, </a:t>
            </a:r>
          </a:p>
          <a:p>
            <a:pPr algn="l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власть над всеми Богом Ему дана.наш </a:t>
            </a:r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Иисусе,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174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Славьте! Славьте! Господа славы Иисуса!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Cлавете! Cлавете! Он наш веяиkий  Спаситель</dc:title>
  <dc:creator>mary</dc:creator>
  <cp:lastModifiedBy>mary</cp:lastModifiedBy>
  <cp:revision>8</cp:revision>
  <dcterms:created xsi:type="dcterms:W3CDTF">2022-03-24T20:04:32Z</dcterms:created>
  <dcterms:modified xsi:type="dcterms:W3CDTF">2022-03-26T17:24:43Z</dcterms:modified>
</cp:coreProperties>
</file>