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7DD6F-5833-4BF3-AF56-3E8FA1B1F0E8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594B-DD8E-4C95-AFB3-934F3C5E2A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оверяй Христу всегда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328592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Доверяй </a:t>
            </a:r>
            <a:r>
              <a:rPr lang="az-Cyrl-AZ" b="1" dirty="0"/>
              <a:t>Христу всегда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6912768" cy="5112568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Христу всегда!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 литы, грозит беда,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Буря ль воет, ночь кругом,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Доверяй Христу во всем.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Доверяй во всякий час!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Доверяй, хоть свет погас;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Что б ни встретил в мире злом,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- Доверяй Христу во всем.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Святой сиянье льет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сердце бедное мое,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ведет прямым путем: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Доверяй Христу во всем.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 мной - я веселюсь;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Одинок? - сильней молюсь;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страхе? - слышу как бы гром: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Доверяй Христу во всем.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Тому, Кто спас;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Доверяй и в смертный час;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Пока в вечность не уйдем,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Доверяй Христу во всем.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119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Доверяй Христу всегда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Доверяй Христу всегда </dc:title>
  <dc:creator>mary</dc:creator>
  <cp:lastModifiedBy>mary</cp:lastModifiedBy>
  <cp:revision>7</cp:revision>
  <dcterms:created xsi:type="dcterms:W3CDTF">2022-03-04T21:37:29Z</dcterms:created>
  <dcterms:modified xsi:type="dcterms:W3CDTF">2022-03-05T19:15:02Z</dcterms:modified>
</cp:coreProperties>
</file>