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2F2C-8E38-4900-AE05-0B588E506678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4062C-42BC-4A64-808B-3A1CB5847E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er, still nearer, close to Thy heart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лиже, всё ближе, Боже, к Теб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Ближе, всё ближе, Боже, к Тебе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4248472" cy="487409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Ближе, все ближе, Боже, к Тебе Радостью,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скорбью меня привлекай;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В мирном шатре мой дух укрывай,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:,:Силу давай мне в жизненной борьбе.:,:</a:t>
            </a: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Ближе, все ближе, нет ничего Здесь у меня,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что бы дал Тебе я;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Грешное сердце - часть лишь моя;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:,:Господи, кровью омой Ты его</a:t>
            </a:r>
            <a:r>
              <a:rPr lang="ru-RU" sz="1600" b="1" dirty="0" smtClean="0">
                <a:solidFill>
                  <a:schemeClr val="bg1"/>
                </a:solidFill>
              </a:rPr>
              <a:t>;:,: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Ближе, все ближе, ныне готов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Свергнуть помехи к общенью с Тобой: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Радости мира, прелесть грехов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:,:Все обольщенья жизни земной.:,: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Ближе, все ближе, сердцем полней,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Свергнувши "я" и "свое" целиком,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Жажду явленья славы Твоей, 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:,:Чтобы Ты сделался мне все во всем.:,: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Ближе, всё ближе, Боже, к Тебе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Ближе, вcе  ближе</dc:title>
  <dc:creator>mary</dc:creator>
  <cp:lastModifiedBy>mary</cp:lastModifiedBy>
  <cp:revision>8</cp:revision>
  <dcterms:created xsi:type="dcterms:W3CDTF">2022-03-02T18:18:31Z</dcterms:created>
  <dcterms:modified xsi:type="dcterms:W3CDTF">2022-03-03T17:29:50Z</dcterms:modified>
</cp:coreProperties>
</file>