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FD33F-7FA2-47CA-B198-766391F78B34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7A11-12CA-4B48-962D-4D816601F9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Mencar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Mencariku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892480" cy="594928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Bethlehem,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terbaring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palungan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2.Yesus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3.Yesus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 Mencariku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Mencariku</dc:title>
  <dc:creator>mary</dc:creator>
  <cp:lastModifiedBy>mary</cp:lastModifiedBy>
  <cp:revision>4</cp:revision>
  <dcterms:created xsi:type="dcterms:W3CDTF">2022-03-14T16:42:26Z</dcterms:created>
  <dcterms:modified xsi:type="dcterms:W3CDTF">2022-03-14T17:48:52Z</dcterms:modified>
</cp:coreProperties>
</file>