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3769-4A04-4E85-8DA5-8D099AB56656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A9B-9D5F-408E-A64A-F29F9594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3769-4A04-4E85-8DA5-8D099AB56656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A9B-9D5F-408E-A64A-F29F9594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3769-4A04-4E85-8DA5-8D099AB56656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A9B-9D5F-408E-A64A-F29F9594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3769-4A04-4E85-8DA5-8D099AB56656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A9B-9D5F-408E-A64A-F29F9594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3769-4A04-4E85-8DA5-8D099AB56656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A9B-9D5F-408E-A64A-F29F9594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3769-4A04-4E85-8DA5-8D099AB56656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A9B-9D5F-408E-A64A-F29F9594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3769-4A04-4E85-8DA5-8D099AB56656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A9B-9D5F-408E-A64A-F29F9594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3769-4A04-4E85-8DA5-8D099AB56656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A9B-9D5F-408E-A64A-F29F9594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3769-4A04-4E85-8DA5-8D099AB56656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A9B-9D5F-408E-A64A-F29F9594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3769-4A04-4E85-8DA5-8D099AB56656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A9B-9D5F-408E-A64A-F29F9594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3769-4A04-4E85-8DA5-8D099AB56656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A9A9B-9D5F-408E-A64A-F29F95945A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43769-4A04-4E85-8DA5-8D099AB56656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A9A9B-9D5F-408E-A64A-F29F95945A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eking for m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’ akazaarirwa Betelehe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408712" cy="50405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Yes’ </a:t>
            </a:r>
            <a:r>
              <a:rPr lang="en-US" b="1" dirty="0" err="1"/>
              <a:t>akazaarirwa</a:t>
            </a:r>
            <a:r>
              <a:rPr lang="en-US" b="1" dirty="0"/>
              <a:t> </a:t>
            </a:r>
            <a:r>
              <a:rPr lang="en-US" b="1" dirty="0" err="1"/>
              <a:t>Betelehemu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08720"/>
            <a:ext cx="8892480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1.Yes’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akazaarirwa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Betelehemu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Baamubyamy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y’amatungo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Ekyamureetsir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aha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n’enki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Akaij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ahabwangye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akaij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ahabwangye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akaij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ahabwangye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nikitangaaza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Akaij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ahabwangye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2.Yes’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akeekorer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ebibi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yaafeer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aha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Musharaba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noogira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akafeer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yaafeereire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yaafeereire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yaafeereire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Mbwenu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noogira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akafeer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yaafeereire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3.Yesu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naakunda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kujun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abantu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Abahabiir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Naatweta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mbabazi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naanyeta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naanyeta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naanyeta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Naatweta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mbabazi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naanyeta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4.Bwanyima Yes’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ogw’aryagaruka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yaaraganiis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abeegi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Ndamureeba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naarug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Aizire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kuntwara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aryaija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kuntwara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aryaija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kuntwara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Ndyamureeba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naarug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Aizire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kuntwara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167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Yes’ akazaarirwa Betelehemu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Yes’ akazaarirwa Betelehemu</dc:title>
  <dc:creator>mary</dc:creator>
  <cp:lastModifiedBy>mary</cp:lastModifiedBy>
  <cp:revision>6</cp:revision>
  <dcterms:created xsi:type="dcterms:W3CDTF">2022-03-14T15:35:41Z</dcterms:created>
  <dcterms:modified xsi:type="dcterms:W3CDTF">2022-03-14T18:01:31Z</dcterms:modified>
</cp:coreProperties>
</file>