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D3E50-BDE8-486D-A54D-74D2CF9782A8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285DE-E7A3-40C8-989D-D42E2ECA86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plough the fields and scatter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r pflugen und wir streu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192688" cy="551111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Wir pflugen und wir streuen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548680"/>
            <a:ext cx="6552728" cy="6309320"/>
          </a:xfrm>
        </p:spPr>
        <p:txBody>
          <a:bodyPr numCol="2"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Wir pflügen, und wir streuen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Samen auf das Land,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Wachstum und Gedeihen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steht in des Himmels Hand: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tut mit leisem Wehen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 mild und heimlich auf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träuft, wenn heim wir gehen,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Wuchs und Gedeihen drauf.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Alle gute Gabe kommt her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von Gott dem Herrn,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drum dankt ihm, dankt,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drum dankt ihm, dankt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und hofft auf ihn!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Er sendet Tau und Regen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Sonn- und Mondenschein,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wickelt seinen Segen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 zart und künstlich ein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bringt ihn dann behende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unser Feld und Brot: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geht durch unsre Hände,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kommt aber her von Gott.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Was nah ist und was ferne,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Gott kommt alles her,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Strohhalm und die Sterne,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Sperling und das Meer.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ihm sind Busch und Blätter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Korn und Obst von ihm,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schöne Frühlingswetter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Schnee und Ungestüm.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Er lässt die Sonn aufgehen,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stellt des Mondes Lauf;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lässt die Winde wehen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tut den Himmel auf.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schenkt uns so viel Freude,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macht uns frisch und rot;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gibt den Kühen Weide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unsern Kindern Brot.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220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Wir pflugen und wir streuen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pflugen und wir streuen</dc:title>
  <dc:creator>mary</dc:creator>
  <cp:lastModifiedBy>mary</cp:lastModifiedBy>
  <cp:revision>5</cp:revision>
  <dcterms:created xsi:type="dcterms:W3CDTF">2022-03-28T16:33:36Z</dcterms:created>
  <dcterms:modified xsi:type="dcterms:W3CDTF">2022-03-28T21:01:48Z</dcterms:modified>
</cp:coreProperties>
</file>