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C6B28-3A2C-442F-AD3F-97DC502C7D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9244-1C7C-4206-8377-76B66FEB9E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rka tills natten ko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184576" cy="332656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Verka</a:t>
            </a:r>
            <a:r>
              <a:rPr lang="en-US" sz="3600" b="1" dirty="0" smtClean="0">
                <a:solidFill>
                  <a:schemeClr val="bg1"/>
                </a:solidFill>
              </a:rPr>
              <a:t> tills </a:t>
            </a:r>
            <a:r>
              <a:rPr lang="en-US" sz="3600" b="1" dirty="0" err="1" smtClean="0">
                <a:solidFill>
                  <a:schemeClr val="bg1"/>
                </a:solidFill>
              </a:rPr>
              <a:t>natten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kommer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332656"/>
            <a:ext cx="6624736" cy="6696744"/>
          </a:xfrm>
        </p:spPr>
        <p:txBody>
          <a:bodyPr numCol="2">
            <a:noAutofit/>
          </a:bodyPr>
          <a:lstStyle/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1.Verka tills natten kommer.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Kallelsens verk är stort.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Livet skall tas till vara,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dagen går så fort.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Tidigt i livets morgon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sände dig Herrens bud.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Dopets förbund förpliktar: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Livet helt åt Gud!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2.Verka tills natten kommer.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Barndomens gryningsår.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Ungdomens orosfyllda,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löftesrika vår,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mognadens bråda sommar,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höstens och ålderns dar,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hastigt går livets skiften,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kallelsen står kvar.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3.Verka tills natten kommer.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Du som gick tidigt ut,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kastar ut dina redskap,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tror ditt verk är slut?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Verket är inte färdigt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ens när du hembud får.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Saligt ur natten dagas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evigt gudstjänstår.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4.Verka </a:t>
            </a:r>
            <a:r>
              <a:rPr lang="sv-SE" sz="1400" b="1" dirty="0" smtClean="0">
                <a:solidFill>
                  <a:schemeClr val="bg1"/>
                </a:solidFill>
              </a:rPr>
              <a:t>tills natten kommer,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dröj i Guds verk och bed.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Vet: där du går i kallet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går din Herre med.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Suckar du under oket: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“Herre, min kraft har flytt”,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han som dig gav din uppgift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ger dig kraft på nytt.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5.Verka, ty natten kommer.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Dagen är alltid kort.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Kallelsen mått skall fyllas,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spill ej tiden bort.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Verka, ty natten kommer,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dagsverkets prövningstid.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Lönen för dagens möda: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evig tjänst och frid.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203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Verka tills natten kommer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Verka, ty natten kommer</dc:title>
  <dc:creator>mary</dc:creator>
  <cp:lastModifiedBy>mary</cp:lastModifiedBy>
  <cp:revision>6</cp:revision>
  <dcterms:created xsi:type="dcterms:W3CDTF">2022-03-29T20:05:08Z</dcterms:created>
  <dcterms:modified xsi:type="dcterms:W3CDTF">2022-03-30T15:08:02Z</dcterms:modified>
</cp:coreProperties>
</file>