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00B2-BB40-49E5-883C-C3D21A1FA69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69FC-556D-47AF-AF05-A03785868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00B2-BB40-49E5-883C-C3D21A1FA69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69FC-556D-47AF-AF05-A03785868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00B2-BB40-49E5-883C-C3D21A1FA69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69FC-556D-47AF-AF05-A03785868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00B2-BB40-49E5-883C-C3D21A1FA69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69FC-556D-47AF-AF05-A03785868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00B2-BB40-49E5-883C-C3D21A1FA69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69FC-556D-47AF-AF05-A03785868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00B2-BB40-49E5-883C-C3D21A1FA69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69FC-556D-47AF-AF05-A03785868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00B2-BB40-49E5-883C-C3D21A1FA69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69FC-556D-47AF-AF05-A03785868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00B2-BB40-49E5-883C-C3D21A1FA69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69FC-556D-47AF-AF05-A03785868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00B2-BB40-49E5-883C-C3D21A1FA69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69FC-556D-47AF-AF05-A03785868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00B2-BB40-49E5-883C-C3D21A1FA69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69FC-556D-47AF-AF05-A03785868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00B2-BB40-49E5-883C-C3D21A1FA69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69FC-556D-47AF-AF05-A03785868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000B2-BB40-49E5-883C-C3D21A1FA69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69FC-556D-47AF-AF05-A03785868F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r away in death and darkness dwelling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d los millones que entre las tiniebl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496944" cy="578495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millones que entre las tinieblas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9144000" cy="3888432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Ved los millones que entre las tinieblas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Viven, perdidos, sin un Salvador.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¿Quién, quién irá las nuevas proclamando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por Jesús Dios salva al pecador?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Todo poder mi Dios me dio,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a mis siervos mando yo: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''Id </a:t>
            </a:r>
            <a:r>
              <a:rPr lang="es-ES" sz="1800" b="1" dirty="0" smtClean="0">
                <a:solidFill>
                  <a:srgbClr val="FF0000"/>
                </a:solidFill>
              </a:rPr>
              <a:t>al mundo y proclamad el Evangelio,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 y estoy con vosotros siempre''.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'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 venid'' la voz divina llama;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clamad “venid'' en nombre de Jesús.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salvarnos de la muerte eterna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vida él ofreció en la dura cruz.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Que venga pronto el día tan glorioso,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que los redimidos se unirán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coro excelso, santo y jubiloso;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eternamente gloria a Dios darán.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Ved los millones que entre las tinieblas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Ved los millone</dc:title>
  <dc:creator>mary</dc:creator>
  <cp:lastModifiedBy>mary</cp:lastModifiedBy>
  <cp:revision>10</cp:revision>
  <dcterms:created xsi:type="dcterms:W3CDTF">2022-03-11T14:50:54Z</dcterms:created>
  <dcterms:modified xsi:type="dcterms:W3CDTF">2022-03-11T19:07:20Z</dcterms:modified>
</cp:coreProperties>
</file>