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F133-67E1-45B8-9A3C-E1647FF1E323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63B-B4EB-4CC6-A214-208CCBC8B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F133-67E1-45B8-9A3C-E1647FF1E323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63B-B4EB-4CC6-A214-208CCBC8B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F133-67E1-45B8-9A3C-E1647FF1E323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63B-B4EB-4CC6-A214-208CCBC8B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F133-67E1-45B8-9A3C-E1647FF1E323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63B-B4EB-4CC6-A214-208CCBC8B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F133-67E1-45B8-9A3C-E1647FF1E323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63B-B4EB-4CC6-A214-208CCBC8B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F133-67E1-45B8-9A3C-E1647FF1E323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63B-B4EB-4CC6-A214-208CCBC8B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F133-67E1-45B8-9A3C-E1647FF1E323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63B-B4EB-4CC6-A214-208CCBC8B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F133-67E1-45B8-9A3C-E1647FF1E323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63B-B4EB-4CC6-A214-208CCBC8B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F133-67E1-45B8-9A3C-E1647FF1E323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63B-B4EB-4CC6-A214-208CCBC8B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F133-67E1-45B8-9A3C-E1647FF1E323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63B-B4EB-4CC6-A214-208CCBC8B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F133-67E1-45B8-9A3C-E1647FF1E323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63B-B4EB-4CC6-A214-208CCBC8B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7F133-67E1-45B8-9A3C-E1647FF1E323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2663B-B4EB-4CC6-A214-208CCBC8B6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aazhthin Vaazht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"/>
            <a:ext cx="4608512" cy="33265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 </a:t>
            </a:r>
            <a:r>
              <a:rPr lang="en-US" b="1" dirty="0" err="1"/>
              <a:t>Vaazhthin</a:t>
            </a:r>
            <a:r>
              <a:rPr lang="en-US" b="1" dirty="0"/>
              <a:t> </a:t>
            </a:r>
            <a:r>
              <a:rPr lang="en-US" b="1" dirty="0" err="1"/>
              <a:t>Vaazhthin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548680"/>
            <a:ext cx="4248472" cy="54006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Vaazhthin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vaazhthin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Rakshakane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vaazhthin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Paadin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thantey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athbhutha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snehathey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Aartheedunnu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mahathwa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daiva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doothanmaar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Keerthippin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vishuddha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naamathey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makkalhey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idayanpoley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kaakkum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kaikalil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vahikkunnu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sadaa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Vaazhthin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vaazhthin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karthan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Maa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Mahavtwam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vaazhthin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Keerthippin</a:t>
            </a:r>
            <a:r>
              <a:rPr lang="en-US" sz="1400" b="1" dirty="0" smtClean="0">
                <a:solidFill>
                  <a:srgbClr val="FF0000"/>
                </a:solidFill>
              </a:rPr>
              <a:t> than </a:t>
            </a:r>
            <a:r>
              <a:rPr lang="en-US" sz="1400" b="1" dirty="0" err="1" smtClean="0">
                <a:solidFill>
                  <a:srgbClr val="FF0000"/>
                </a:solidFill>
              </a:rPr>
              <a:t>vishudha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naamathey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Vaazhthin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vaazhthin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rakshakaney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vaazhthin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Paapikalkkaai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paadettu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marichu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paarra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nithya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rakshayin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prathyaasha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Krusheriya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Yeshuvey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vaazhthideen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Kleshamellaam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sahichathorthu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Sthothram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Cheiveen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thantey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Athbhutha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snehavum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Vazhthin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vazhthin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rakshakaney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vaazhthin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Vaanor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vaazhthin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Hosanna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paaduvin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Vaazhunneshu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mennekkum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Vaazhikka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purohitha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raajanaai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Lokatheyum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jayichchu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varunneshu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shakthi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karthanullathallo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Vaazhthin Vaazhthin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Vaazhthin Vaazhthin</dc:title>
  <dc:creator>mary</dc:creator>
  <cp:lastModifiedBy>mary</cp:lastModifiedBy>
  <cp:revision>18</cp:revision>
  <dcterms:created xsi:type="dcterms:W3CDTF">2022-03-26T16:19:50Z</dcterms:created>
  <dcterms:modified xsi:type="dcterms:W3CDTF">2022-03-26T17:23:28Z</dcterms:modified>
</cp:coreProperties>
</file>