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1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10D25-CD6B-44BA-8A0B-F3DD491E0607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D85B-E53F-4A0E-A3D5-C03DDFCF41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10D25-CD6B-44BA-8A0B-F3DD491E0607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D85B-E53F-4A0E-A3D5-C03DDFCF41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10D25-CD6B-44BA-8A0B-F3DD491E0607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D85B-E53F-4A0E-A3D5-C03DDFCF41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10D25-CD6B-44BA-8A0B-F3DD491E0607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D85B-E53F-4A0E-A3D5-C03DDFCF41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10D25-CD6B-44BA-8A0B-F3DD491E0607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D85B-E53F-4A0E-A3D5-C03DDFCF41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10D25-CD6B-44BA-8A0B-F3DD491E0607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D85B-E53F-4A0E-A3D5-C03DDFCF41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10D25-CD6B-44BA-8A0B-F3DD491E0607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D85B-E53F-4A0E-A3D5-C03DDFCF41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10D25-CD6B-44BA-8A0B-F3DD491E0607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D85B-E53F-4A0E-A3D5-C03DDFCF41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10D25-CD6B-44BA-8A0B-F3DD491E0607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D85B-E53F-4A0E-A3D5-C03DDFCF41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10D25-CD6B-44BA-8A0B-F3DD491E0607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D85B-E53F-4A0E-A3D5-C03DDFCF41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10D25-CD6B-44BA-8A0B-F3DD491E0607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D85B-E53F-4A0E-A3D5-C03DDFCF41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10D25-CD6B-44BA-8A0B-F3DD491E0607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6D85B-E53F-4A0E-A3D5-C03DDFCF41C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만왕의 왕 내 주께서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ndiitwa nshoni na kaky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188640"/>
            <a:ext cx="5832648" cy="43204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Tindiitwa</a:t>
            </a:r>
            <a:r>
              <a:rPr lang="en-US" b="1" dirty="0" smtClean="0"/>
              <a:t> </a:t>
            </a:r>
            <a:r>
              <a:rPr lang="en-US" b="1" dirty="0" err="1" smtClean="0"/>
              <a:t>nshoni</a:t>
            </a:r>
            <a:r>
              <a:rPr lang="en-US" b="1" dirty="0" smtClean="0"/>
              <a:t> </a:t>
            </a:r>
            <a:r>
              <a:rPr lang="en-US" b="1" dirty="0" err="1" smtClean="0"/>
              <a:t>na</a:t>
            </a:r>
            <a:r>
              <a:rPr lang="en-US" b="1" dirty="0" smtClean="0"/>
              <a:t> </a:t>
            </a:r>
            <a:r>
              <a:rPr lang="en-US" b="1" dirty="0" err="1" smtClean="0"/>
              <a:t>kakye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7056" y="764704"/>
            <a:ext cx="8496944" cy="5112568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1.Tindiitwa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nshoni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kakye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Okuhamya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N’okwesig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ekigambo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kye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N’Omusharaba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Aha </a:t>
            </a:r>
            <a:r>
              <a:rPr lang="en-US" sz="1800" b="1" dirty="0" err="1" smtClean="0">
                <a:solidFill>
                  <a:srgbClr val="FF0000"/>
                </a:solidFill>
              </a:rPr>
              <a:t>Musharaba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gwe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niho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yantuuriire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Omutwaro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gw’ebicumuro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byangye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Nkamwikiriza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akampa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n’okuhweza</a:t>
            </a:r>
            <a:r>
              <a:rPr lang="en-US" sz="18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Hati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ningyenda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nimmusiima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2.Eiziina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wangye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Niryo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ndikwesiga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tarimpemukaho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Tarindeka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nkafa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3.Byon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yandaganiise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Taribihindura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naamubiikize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Aryakirinda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4.N’omu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aryanyemera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N’obu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ntaine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rurembo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Saayuuni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Aryampamu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omwanya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nditwa nshoni zabur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Tinditwa nshoni zaburi</Template>
  <TotalTime>154</TotalTime>
  <Words>79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Tinditwa nshoni zaburi</vt:lpstr>
      <vt:lpstr>Tindiitwa nshoni na kakye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Tinditwa nshoni zaburi</dc:title>
  <dc:creator>mary</dc:creator>
  <cp:lastModifiedBy>mary</cp:lastModifiedBy>
  <cp:revision>5</cp:revision>
  <dcterms:created xsi:type="dcterms:W3CDTF">2022-03-09T00:38:02Z</dcterms:created>
  <dcterms:modified xsi:type="dcterms:W3CDTF">2022-03-09T17:55:01Z</dcterms:modified>
</cp:coreProperties>
</file>