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57E47-33E0-4030-AB3C-A0EFFB36A75B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A3A57-759F-424C-BD93-DDB1FCC8DE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ap Saat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"/>
            <a:ext cx="237626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Tiap</a:t>
            </a:r>
            <a:r>
              <a:rPr lang="en-US" b="1" dirty="0" smtClean="0"/>
              <a:t> </a:t>
            </a:r>
            <a:r>
              <a:rPr lang="en-US" b="1" dirty="0" err="1" smtClean="0"/>
              <a:t>Saat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476672"/>
            <a:ext cx="3528392" cy="48020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Tiap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dalam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kasihMu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Tiap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hidup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dalamMu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Kupandang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sampai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ajalku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tiap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milikMu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2.Dalam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menanggung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dijagaNya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3.Saat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dikuatkanNya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dihiburkanNya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s'lama-lamanya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102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Tiap Saat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Tiap Saat  NP242</dc:title>
  <dc:creator>mary</dc:creator>
  <cp:lastModifiedBy>mary</cp:lastModifiedBy>
  <cp:revision>3</cp:revision>
  <dcterms:created xsi:type="dcterms:W3CDTF">2022-03-04T21:11:10Z</dcterms:created>
  <dcterms:modified xsi:type="dcterms:W3CDTF">2022-03-06T22:11:51Z</dcterms:modified>
</cp:coreProperties>
</file>