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7CB6-1700-46EC-92A0-B9F7ADAC1DC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4B4A-B93B-498D-AA0F-1890D394D7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7CB6-1700-46EC-92A0-B9F7ADAC1DC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4B4A-B93B-498D-AA0F-1890D394D7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7CB6-1700-46EC-92A0-B9F7ADAC1DC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4B4A-B93B-498D-AA0F-1890D394D7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7CB6-1700-46EC-92A0-B9F7ADAC1DC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4B4A-B93B-498D-AA0F-1890D394D7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7CB6-1700-46EC-92A0-B9F7ADAC1DC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4B4A-B93B-498D-AA0F-1890D394D7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7CB6-1700-46EC-92A0-B9F7ADAC1DC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4B4A-B93B-498D-AA0F-1890D394D7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7CB6-1700-46EC-92A0-B9F7ADAC1DC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4B4A-B93B-498D-AA0F-1890D394D7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7CB6-1700-46EC-92A0-B9F7ADAC1DC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4B4A-B93B-498D-AA0F-1890D394D7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7CB6-1700-46EC-92A0-B9F7ADAC1DC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4B4A-B93B-498D-AA0F-1890D394D7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7CB6-1700-46EC-92A0-B9F7ADAC1DC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4B4A-B93B-498D-AA0F-1890D394D7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7CB6-1700-46EC-92A0-B9F7ADAC1DC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4B4A-B93B-498D-AA0F-1890D394D7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C7CB6-1700-46EC-92A0-B9F7ADAC1DC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B4B4A-B93B-498D-AA0F-1890D394D70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ada Lain Landasan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332656"/>
            <a:ext cx="5040560" cy="5760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Tiada</a:t>
            </a:r>
            <a:r>
              <a:rPr lang="en-US" b="1" dirty="0" smtClean="0"/>
              <a:t> Lain </a:t>
            </a:r>
            <a:r>
              <a:rPr lang="en-US" b="1" dirty="0" err="1" smtClean="0"/>
              <a:t>Landasanku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340768"/>
            <a:ext cx="6984776" cy="475252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landasanku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harapanku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bersandarkan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Refrein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Kristuslah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Batu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Karangku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atas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Dia</a:t>
            </a:r>
            <a:r>
              <a:rPr lang="en-US" sz="1800" b="1" dirty="0" smtClean="0">
                <a:solidFill>
                  <a:srgbClr val="FF0000"/>
                </a:solidFill>
              </a:rPr>
              <a:t> ‘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teguh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landasan</a:t>
            </a:r>
            <a:r>
              <a:rPr lang="en-US" sz="1800" b="1" dirty="0" smtClean="0">
                <a:solidFill>
                  <a:srgbClr val="FF0000"/>
                </a:solidFill>
              </a:rPr>
              <a:t> lain </a:t>
            </a:r>
            <a:r>
              <a:rPr lang="en-US" sz="1800" b="1" dirty="0" err="1" smtClean="0">
                <a:solidFill>
                  <a:srgbClr val="FF0000"/>
                </a:solidFill>
              </a:rPr>
              <a:t>hancur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luluh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karuniaMu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meskipun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kendati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taufan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menderu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Perjanjian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darahMu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segalanya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rebah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Perlindunganku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nafiri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menderu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menghadap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dahulu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kotor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97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Tiada Lain Landasanku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Tiada Lain Landasanku</dc:title>
  <dc:creator>mary</dc:creator>
  <cp:lastModifiedBy>mary</cp:lastModifiedBy>
  <cp:revision>6</cp:revision>
  <dcterms:created xsi:type="dcterms:W3CDTF">2022-03-19T17:44:31Z</dcterms:created>
  <dcterms:modified xsi:type="dcterms:W3CDTF">2022-03-19T21:17:04Z</dcterms:modified>
</cp:coreProperties>
</file>