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038A2-A87F-420A-B857-7ED38EFB29E1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88256-71A2-4CA3-BFDD-2BFA3AA33A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peranța mea e doar Hris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332656"/>
            <a:ext cx="6336704" cy="506487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Speranța mea e doar Hristos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412776"/>
            <a:ext cx="7128792" cy="4824536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1.Speranța mea e doar Hristos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Și-al Său sfânt sânge prețios,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Oricâte șoapte m‑ar chema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pot să cred în altceva!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Hristos e Stâncă de granit,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Doar El mă face neclintit!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Doar El mă face neclintit!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2.Când fața nu I‑o mai zăresc,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Mă-ncred în harul Său ceresc;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fiecare val și vânt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Stau ancorat de-al Său Cuvânt!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3.Mi‑e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adăpost credința Sa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jertfa Lui pe Golgota;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jurul meu potop de-ar fi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știu că tot mă va iubi!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4.Când va veni pe albul nor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 fi găsit biruitor.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Zidit în El pe veci voi sta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Purtând neprihănirea Sa!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Speranța mea e doar Hristos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Speranța mea e doar Hristos</dc:title>
  <dc:creator>mary</dc:creator>
  <cp:lastModifiedBy>mary</cp:lastModifiedBy>
  <cp:revision>3</cp:revision>
  <dcterms:created xsi:type="dcterms:W3CDTF">2022-03-18T20:04:24Z</dcterms:created>
  <dcterms:modified xsi:type="dcterms:W3CDTF">2022-03-21T16:26:01Z</dcterms:modified>
</cp:coreProperties>
</file>