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762-AF3C-4826-BE38-49650EEBB63D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934D-9BB6-455D-9FA9-C01395E1E7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762-AF3C-4826-BE38-49650EEBB63D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934D-9BB6-455D-9FA9-C01395E1E7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762-AF3C-4826-BE38-49650EEBB63D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934D-9BB6-455D-9FA9-C01395E1E7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762-AF3C-4826-BE38-49650EEBB63D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934D-9BB6-455D-9FA9-C01395E1E7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762-AF3C-4826-BE38-49650EEBB63D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934D-9BB6-455D-9FA9-C01395E1E7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762-AF3C-4826-BE38-49650EEBB63D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934D-9BB6-455D-9FA9-C01395E1E7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762-AF3C-4826-BE38-49650EEBB63D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934D-9BB6-455D-9FA9-C01395E1E7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762-AF3C-4826-BE38-49650EEBB63D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934D-9BB6-455D-9FA9-C01395E1E7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762-AF3C-4826-BE38-49650EEBB63D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934D-9BB6-455D-9FA9-C01395E1E7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762-AF3C-4826-BE38-49650EEBB63D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934D-9BB6-455D-9FA9-C01395E1E7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762-AF3C-4826-BE38-49650EEBB63D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934D-9BB6-455D-9FA9-C01395E1E7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FD762-AF3C-4826-BE38-49650EEBB63D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1934D-9BB6-455D-9FA9-C01395E1E7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er, still nearer, close to Thy heart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igneur, attire mon coeur à To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128792" cy="50648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Seigneur, attire mon cœur à Toi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764704"/>
            <a:ext cx="7669360" cy="4104456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Seigneur, attire mon </a:t>
            </a:r>
            <a:r>
              <a:rPr lang="fr-FR" sz="1800" b="1" dirty="0" err="1" smtClean="0">
                <a:solidFill>
                  <a:schemeClr val="bg1"/>
                </a:solidFill>
              </a:rPr>
              <a:t>coeur</a:t>
            </a:r>
            <a:r>
              <a:rPr lang="fr-FR" sz="1800" b="1" dirty="0" smtClean="0">
                <a:solidFill>
                  <a:schemeClr val="bg1"/>
                </a:solidFill>
              </a:rPr>
              <a:t> à Toi,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Je Te désire tout près de moi.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Ma délivrance, dans le danger,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C'est ta présence, Divin Berger,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C'est ta présence, Divin Berger.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Par ta puissance, brise, soumets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Ma résistance, à tout jamais.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Courbe mon être, ma volonté,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Sois en le Maître incontesté,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Sois en le Maître incontesté.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Quand je contemple, près de ta croix,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Ton grand exemple, Jésus, mon Roi,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Ah! je n'aspire qu'à m'immoler,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Tant je désire Te ressembler,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Tant je désire Te ressembler.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Prompt, je m'élance pour T'obéir,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Prompt, je m'avance pour te servir;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Mais, sous ton aile, loin du péché,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Sauveur fidèle, tiens-moi caché,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Sauveur fidèle, tiens-moi caché.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151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Seigneur, attire mon cœur à Toi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Seigneur, attire mon cœur à Toi</dc:title>
  <dc:creator>mary</dc:creator>
  <cp:lastModifiedBy>mary</cp:lastModifiedBy>
  <cp:revision>8</cp:revision>
  <dcterms:created xsi:type="dcterms:W3CDTF">2022-03-02T21:11:27Z</dcterms:created>
  <dcterms:modified xsi:type="dcterms:W3CDTF">2022-03-03T17:16:29Z</dcterms:modified>
</cp:coreProperties>
</file>