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2D34C-ECE7-47D3-930F-A58A2A3C148D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9AA08-9A22-4061-AF83-D38ABF6AC9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gilah Ke Seluruh Dun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5760640" cy="36003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Pergilah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Seluruh</a:t>
            </a:r>
            <a:r>
              <a:rPr lang="en-US" b="1" dirty="0"/>
              <a:t> </a:t>
            </a:r>
            <a:r>
              <a:rPr lang="en-US" b="1" dirty="0" err="1"/>
              <a:t>Dunia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889248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1.Siapakah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terhilanglah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Berjuta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digenggam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didengarnya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Pesanan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bunyinya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“</a:t>
            </a:r>
            <a:r>
              <a:rPr lang="en-US" sz="1800" b="1" dirty="0" err="1" smtClean="0">
                <a:solidFill>
                  <a:srgbClr val="FF0000"/>
                </a:solidFill>
              </a:rPr>
              <a:t>G’nap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kuasa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dib’ri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pada-ku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Pergi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keseluruh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dunia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B’rikan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injil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besertamu</a:t>
            </a:r>
            <a:r>
              <a:rPr lang="en-US" sz="1800" b="1" dirty="0" smtClean="0">
                <a:solidFill>
                  <a:srgbClr val="FF0000"/>
                </a:solidFill>
              </a:rPr>
              <a:t>”.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2.Lihat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terbuka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bangunlah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seg’ra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seroh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sejiwa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3.Dengarlah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jelas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dilepaskan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sekalian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ditebus-Nya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raja!”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Pergilah Ke Seluruh Dunia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Pergilah Ke Seluruh Dunia</dc:title>
  <dc:creator>mary</dc:creator>
  <cp:lastModifiedBy>mary</cp:lastModifiedBy>
  <cp:revision>5</cp:revision>
  <dcterms:created xsi:type="dcterms:W3CDTF">2022-03-11T19:55:33Z</dcterms:created>
  <dcterms:modified xsi:type="dcterms:W3CDTF">2022-03-12T16:07:28Z</dcterms:modified>
</cp:coreProperties>
</file>