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7417B-F49B-4FD2-8D07-40B76E26FFF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5083-A330-47CB-8503-0D760D0965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Betapa Mulia Bag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O, </a:t>
            </a:r>
            <a:r>
              <a:rPr lang="en-US" b="1" dirty="0" err="1" smtClean="0">
                <a:solidFill>
                  <a:srgbClr val="FF0000"/>
                </a:solidFill>
              </a:rPr>
              <a:t>Betapa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Bagiku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548680"/>
            <a:ext cx="3672408" cy="4442048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1.Bila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tugasku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selesai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pantai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tercerai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700" b="1" dirty="0" smtClean="0">
                <a:solidFill>
                  <a:srgbClr val="FF0000"/>
                </a:solidFill>
              </a:rPr>
              <a:t>, '</a:t>
            </a:r>
            <a:r>
              <a:rPr lang="en-US" sz="1700" b="1" dirty="0" err="1" smtClean="0">
                <a:solidFill>
                  <a:srgbClr val="FF0000"/>
                </a:solidFill>
              </a:rPr>
              <a:t>ku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bahagia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700" b="1" dirty="0" smtClean="0">
                <a:solidFill>
                  <a:srgbClr val="FF0000"/>
                </a:solidFill>
              </a:rPr>
              <a:t>, '</a:t>
            </a:r>
            <a:r>
              <a:rPr lang="en-US" sz="1700" b="1" dirty="0" err="1" smtClean="0">
                <a:solidFill>
                  <a:srgbClr val="FF0000"/>
                </a:solidFill>
              </a:rPr>
              <a:t>ku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bahagia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bila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kelak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kupandang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wajah-Nya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'</a:t>
            </a:r>
            <a:r>
              <a:rPr lang="en-US" sz="1700" b="1" dirty="0" err="1" smtClean="0">
                <a:solidFill>
                  <a:srgbClr val="FF0000"/>
                </a:solidFill>
              </a:rPr>
              <a:t>ku</a:t>
            </a:r>
            <a:r>
              <a:rPr lang="en-US" sz="1700" b="1" dirty="0" smtClean="0">
                <a:solidFill>
                  <a:srgbClr val="FF0000"/>
                </a:solidFill>
              </a:rPr>
              <a:t> '</a:t>
            </a:r>
            <a:r>
              <a:rPr lang="en-US" sz="1700" b="1" dirty="0" err="1" smtClean="0">
                <a:solidFill>
                  <a:srgbClr val="FF0000"/>
                </a:solidFill>
              </a:rPr>
              <a:t>kan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bahagia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2.Bila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disambut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3.Bila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berjumpa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gembira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berkenan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O, Betapa Mulia Bagiku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Bila Tugasku Kelak Selesai </dc:title>
  <dc:creator>mary</dc:creator>
  <cp:lastModifiedBy>mary</cp:lastModifiedBy>
  <cp:revision>13</cp:revision>
  <dcterms:created xsi:type="dcterms:W3CDTF">2022-10-15T16:10:00Z</dcterms:created>
  <dcterms:modified xsi:type="dcterms:W3CDTF">2022-10-17T16:51:12Z</dcterms:modified>
</cp:coreProperties>
</file>