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72EDD-D07D-4E58-B206-1F00071BFB81}" type="datetimeFigureOut">
              <a:rPr lang="en-US" smtClean="0"/>
              <a:pPr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40E78-D360-44C9-B5AB-1B53BF080B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dakakufira K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536504" cy="576063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Ndakakufira</a:t>
            </a:r>
            <a:r>
              <a:rPr lang="en-US" b="1" dirty="0" smtClean="0"/>
              <a:t> </a:t>
            </a:r>
            <a:r>
              <a:rPr lang="en-US" b="1" dirty="0" err="1" smtClean="0"/>
              <a:t>Kare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4248472" cy="4680520"/>
          </a:xfrm>
        </p:spPr>
        <p:txBody>
          <a:bodyPr numCol="1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Ndakakufira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Ndakuripirawo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Ugozosunungurwa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upenyu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Ndakakufira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Wakandiitirei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Ndakakufira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Wakandiitirei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ndakakuvigira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Ndichibva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ikoko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Chengeto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yakazara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Norudo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rwanguwo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Ndakuvigira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Wakandivigirei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Ndakuvigira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Wakandivigirei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Umupe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hwosezve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Zvisungo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zvidamburwe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rugare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Dorash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Uchingotenda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Dorash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zvose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Uchingotenda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SHE!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Ndakakufira Kare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Ndakakufira Kare </dc:title>
  <dc:creator>mary</dc:creator>
  <cp:lastModifiedBy>mary</cp:lastModifiedBy>
  <cp:revision>6</cp:revision>
  <dcterms:created xsi:type="dcterms:W3CDTF">2019-06-24T02:07:03Z</dcterms:created>
  <dcterms:modified xsi:type="dcterms:W3CDTF">2022-03-01T15:34:47Z</dcterms:modified>
</cp:coreProperties>
</file>