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10D25-CD6B-44BA-8A0B-F3DD491E0607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D85B-E53F-4A0E-A3D5-C03DDFCF41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salaba Ndio Asili ya me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336704" cy="506487"/>
          </a:xfrm>
        </p:spPr>
        <p:txBody>
          <a:bodyPr>
            <a:normAutofit fontScale="90000"/>
          </a:bodyPr>
          <a:lstStyle/>
          <a:p>
            <a:r>
              <a:rPr lang="es-ES" b="1" dirty="0" err="1" smtClean="0"/>
              <a:t>Msalaba</a:t>
            </a:r>
            <a:r>
              <a:rPr lang="es-ES" b="1" dirty="0" smtClean="0"/>
              <a:t> </a:t>
            </a:r>
            <a:r>
              <a:rPr lang="es-ES" b="1" dirty="0" err="1" smtClean="0"/>
              <a:t>Ndio</a:t>
            </a:r>
            <a:r>
              <a:rPr lang="es-ES" b="1" dirty="0" smtClean="0"/>
              <a:t> </a:t>
            </a:r>
            <a:r>
              <a:rPr lang="es-ES" b="1" dirty="0" err="1" smtClean="0"/>
              <a:t>Asili</a:t>
            </a:r>
            <a:r>
              <a:rPr lang="es-ES" b="1" dirty="0" smtClean="0"/>
              <a:t> ya mema</a:t>
            </a:r>
            <a:endParaRPr lang="es-E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196752"/>
            <a:ext cx="7056784" cy="504056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nitang’ara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sitakana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Msalaba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ndio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asili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mema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Nikatua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mzigo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hapo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Nina </a:t>
            </a:r>
            <a:r>
              <a:rPr lang="en-US" sz="1800" b="1" dirty="0" err="1" smtClean="0">
                <a:solidFill>
                  <a:srgbClr val="FF0000"/>
                </a:solidFill>
              </a:rPr>
              <a:t>uzima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furaha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daima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Njoni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kafurahini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papo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Alivyowekewa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havirudi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Hataacha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kunikana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Anipe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nditwa nshoni zabur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Tinditwa nshoni zaburi</Template>
  <TotalTime>198</TotalTime>
  <Words>90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Tinditwa nshoni zaburi</vt:lpstr>
      <vt:lpstr>Msalaba Ndio Asili ya mema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Tinditwa nshoni zaburi</dc:title>
  <dc:creator>mary</dc:creator>
  <cp:lastModifiedBy>mary</cp:lastModifiedBy>
  <cp:revision>10</cp:revision>
  <dcterms:created xsi:type="dcterms:W3CDTF">2022-03-09T00:38:02Z</dcterms:created>
  <dcterms:modified xsi:type="dcterms:W3CDTF">2022-03-10T16:42:25Z</dcterms:modified>
</cp:coreProperties>
</file>