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5EAD6-3479-405F-A806-EB091122906C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E96BA-6BD4-435D-BD15-4F17D1FFA3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Gave My Life for The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912768" cy="650503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Mein Leben gab ich hin für dich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6912768" cy="4658072"/>
          </a:xfrm>
        </p:spPr>
        <p:txBody>
          <a:bodyPr>
            <a:no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1.Mein Leben gab Ich hin,vergoß am Kreuz Mein Blut,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sühnen Gottes Zorn; das tat Ich dir zugut.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Leben gab Ich hin für dich; und was gibst du für Mich?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Ich kam vom Land des Lichts, von Meinem Ehrenthron,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nahm an Mich Knechts- gestalt, Verachtung, Spott und Hohn.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alles tat Ich nur für dich; sprich, was tust du für Mich?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Ich trug die Dornenkron, Schmerz, Marter, Angst und Not;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trank den bittern Kelch, Gehorsam bis zum Tod.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Das, Sünder, das litt Ich für dich; was leidest du für Mich?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Nun biete Ich dir an Vergebung aller Schuld,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Heil und Seligkeit  aus lauter Gnad und Huld.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alles will Ich geben dir; gib Mir dein Herz dafür.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160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Mein Leben gab ich hin für dich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Leben gab ich hin für dich </dc:title>
  <dc:creator>mary</dc:creator>
  <cp:lastModifiedBy>mary</cp:lastModifiedBy>
  <cp:revision>4</cp:revision>
  <dcterms:created xsi:type="dcterms:W3CDTF">2019-06-25T19:23:54Z</dcterms:created>
  <dcterms:modified xsi:type="dcterms:W3CDTF">2022-03-01T15:40:05Z</dcterms:modified>
</cp:coreProperties>
</file>