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697A1-6C1F-467D-B586-D1DFD14DDED3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0ECC7-E87B-4B0D-B211-DF6AF1861D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ãos ao Trabal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Mãos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Trabalho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06197"/>
            <a:ext cx="7056784" cy="6480720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Mãos ao trabalho, crentes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Vai já passando o alvor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Vamos, enquanto temos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Nossa vida em flor!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Vamos, enquanto é dia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Com força trabalhar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Eia, que em vindo a noite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Já não há lidar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Mãos ao trabalho, crentes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Já, ide, enquanto há luz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Eia, que agora é tempo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De servir Jesus!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Ide o vigor da vida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Todos ao bem votar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Eia, que em vindo a noite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Já não há lidar!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Mãos ao trabalho, crentes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Breve nos chega o fim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Firmes, enquanto a morte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Não tocar clarim!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Vamos, irmãos, à obra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Por Cristo trabalhar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Eia, que em vindo a noite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Vamos descansar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Mãos ao Trabalho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Mãos ao trabalho, crentes</dc:title>
  <dc:creator>mary</dc:creator>
  <cp:lastModifiedBy>mary</cp:lastModifiedBy>
  <cp:revision>6</cp:revision>
  <dcterms:created xsi:type="dcterms:W3CDTF">2022-03-29T20:00:42Z</dcterms:created>
  <dcterms:modified xsi:type="dcterms:W3CDTF">2022-03-31T17:15:52Z</dcterms:modified>
</cp:coreProperties>
</file>