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7AB0F-5A1B-4DD7-9B99-7F81516CE127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140A3-0BC6-477C-9672-8532BC0719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uôn mỗi phú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528392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b="1" dirty="0" err="1"/>
              <a:t>Luôn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phút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5184576" cy="6381328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Ngày đêm luôn CHẾT với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thật tôi chết,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SỐNG chung cùng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TÂN SANH MẠNG thuần khiết.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trông mong khi vinh quang phát tiết,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Mỗi phút trong đời tôi luôn thuộc Chúa chân thiệt.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“Luôn mỗi phút ơn yêu thương Ngài gìn chu đáo.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Luôn mỗi phút hưởng tân sinh mạng từ trên cao</a:t>
            </a:r>
            <a:r>
              <a:rPr lang="vi-VN" sz="1400" b="1" dirty="0" smtClean="0">
                <a:solidFill>
                  <a:srgbClr val="FF0000"/>
                </a:solidFill>
              </a:rPr>
              <a:t>.</a:t>
            </a:r>
            <a:endParaRPr lang="vi-VN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Nhìn </a:t>
            </a:r>
            <a:r>
              <a:rPr lang="vi-VN" sz="1400" b="1" dirty="0" smtClean="0">
                <a:solidFill>
                  <a:srgbClr val="FF0000"/>
                </a:solidFill>
              </a:rPr>
              <a:t>Jêsus </a:t>
            </a:r>
            <a:r>
              <a:rPr lang="vi-VN" sz="1400" b="1" dirty="0" smtClean="0">
                <a:solidFill>
                  <a:srgbClr val="FF0000"/>
                </a:solidFill>
              </a:rPr>
              <a:t>trông mong khi chiếu ánh vinh quang!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Mỗi phút trong đời tôi luôn thuộc Chúa châu toàn.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Hồi tôi lâm thử thách,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nào xa bỏ,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Gánh tôi nặng nhưng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đêm ngày liệu lo.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Còn khi tâm tôi đau thương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băng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bó.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Mỗi phút vui mừng thay, tôi được Chúa hộ phò!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Tuyệt nhiên không chút khổ não, bất bình, rên siếc,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Quyết không giọt nước mắt hay ưu sầu, buồn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tiếc.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gian nguy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ngôi luôn rõ biết!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Mỗi phút trên đường tôi,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nhớ đặc biệt.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Hồi tôi yếu đuối có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cảm biết,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Bất câu bịnh chi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trị lành hết!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Rày tâm tôi không lo âu hanh, truân, hung,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kiết.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gần tôi, đêm ngày chẳng ly biệt.”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233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Luôn mỗi phút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Luôn mỗi phút</dc:title>
  <dc:creator>mary</dc:creator>
  <cp:lastModifiedBy>mary</cp:lastModifiedBy>
  <cp:revision>10</cp:revision>
  <dcterms:created xsi:type="dcterms:W3CDTF">2022-03-04T21:03:14Z</dcterms:created>
  <dcterms:modified xsi:type="dcterms:W3CDTF">2022-03-06T22:04:40Z</dcterms:modified>
</cp:coreProperties>
</file>