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DF3F6-AE0B-48A9-821A-A4FBAAC9DD1B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92140-07A1-45F6-8DB2-65A6F78679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Bersandar Pad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Ku </a:t>
            </a:r>
            <a:r>
              <a:rPr lang="en-US" b="1" dirty="0" err="1"/>
              <a:t>Bersandar</a:t>
            </a:r>
            <a:r>
              <a:rPr lang="en-US" b="1" dirty="0"/>
              <a:t> </a:t>
            </a:r>
            <a:r>
              <a:rPr lang="en-US" b="1" dirty="0" err="1"/>
              <a:t>PadaNya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268760"/>
            <a:ext cx="720080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1.Dalam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Yesuslah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harapanku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S'panjang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umur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tiap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waktu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Bagaimanapun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juga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Ku </a:t>
            </a:r>
            <a:r>
              <a:rPr lang="en-US" sz="1800" b="1" dirty="0" err="1" smtClean="0">
                <a:solidFill>
                  <a:srgbClr val="FF0000"/>
                </a:solidFill>
              </a:rPr>
              <a:t>bersandar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2.Sinar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3.Dalam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marabahaya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4.Sampai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 Bersandar PadaNya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 Bersandar PadaNya </dc:title>
  <dc:creator>mary</dc:creator>
  <cp:lastModifiedBy>mary</cp:lastModifiedBy>
  <cp:revision>6</cp:revision>
  <dcterms:created xsi:type="dcterms:W3CDTF">2022-03-01T20:27:22Z</dcterms:created>
  <dcterms:modified xsi:type="dcterms:W3CDTF">2022-03-04T17:26:24Z</dcterms:modified>
</cp:coreProperties>
</file>