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EEA8A-FEAB-41E7-9ECB-1E123CF60B04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9137-73F1-4DF8-93C1-E070EFD5B9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ky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, I'm Coming Ho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476672"/>
            <a:ext cx="3456384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Kom</a:t>
            </a:r>
            <a:r>
              <a:rPr lang="en-US" b="1" dirty="0" smtClean="0"/>
              <a:t> </a:t>
            </a:r>
            <a:r>
              <a:rPr lang="en-US" b="1" dirty="0" err="1" smtClean="0"/>
              <a:t>naar</a:t>
            </a:r>
            <a:r>
              <a:rPr lang="en-US" b="1" dirty="0" smtClean="0"/>
              <a:t> </a:t>
            </a:r>
            <a:r>
              <a:rPr lang="en-US" b="1" dirty="0" err="1" smtClean="0"/>
              <a:t>huis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7560840" cy="3816424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die van God zijt afgedwaald.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 van 't Vaderhuis.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weet de poort blijft open staan.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Kom, o kom naar huis.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Kom naar huis! Kom naar huis!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Zwerv'ling kom naar huis!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Een plaats is ook voor U bereid.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In het vaderhuis!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alzo lief had God deez' aard.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Hij zond Zijn Zoon.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Opdat een ieder die gelooft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Hem wordt gespaard.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leven hier is slechts een zucht,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 eeuwigheid.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Jezus komt dan is 't te laat.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Kom! 't Is nu Uw tijd.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111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 naar huis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 naar huis</dc:title>
  <dc:creator>mary</dc:creator>
  <cp:lastModifiedBy>mary</cp:lastModifiedBy>
  <cp:revision>4</cp:revision>
  <dcterms:created xsi:type="dcterms:W3CDTF">2022-03-16T17:17:32Z</dcterms:created>
  <dcterms:modified xsi:type="dcterms:W3CDTF">2022-03-16T21:33:12Z</dcterms:modified>
</cp:coreProperties>
</file>