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57D2-E11A-455C-9140-F1FD1C9CB1A4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62A9-1A6D-4B5A-AA9E-A9F7532B7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57D2-E11A-455C-9140-F1FD1C9CB1A4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62A9-1A6D-4B5A-AA9E-A9F7532B7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57D2-E11A-455C-9140-F1FD1C9CB1A4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62A9-1A6D-4B5A-AA9E-A9F7532B7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57D2-E11A-455C-9140-F1FD1C9CB1A4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62A9-1A6D-4B5A-AA9E-A9F7532B7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57D2-E11A-455C-9140-F1FD1C9CB1A4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62A9-1A6D-4B5A-AA9E-A9F7532B7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57D2-E11A-455C-9140-F1FD1C9CB1A4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62A9-1A6D-4B5A-AA9E-A9F7532B7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57D2-E11A-455C-9140-F1FD1C9CB1A4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62A9-1A6D-4B5A-AA9E-A9F7532B7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57D2-E11A-455C-9140-F1FD1C9CB1A4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62A9-1A6D-4B5A-AA9E-A9F7532B7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57D2-E11A-455C-9140-F1FD1C9CB1A4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62A9-1A6D-4B5A-AA9E-A9F7532B7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57D2-E11A-455C-9140-F1FD1C9CB1A4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62A9-1A6D-4B5A-AA9E-A9F7532B7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57D2-E11A-455C-9140-F1FD1C9CB1A4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62A9-1A6D-4B5A-AA9E-A9F7532B7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A57D2-E11A-455C-9140-F1FD1C9CB1A4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C62A9-1A6D-4B5A-AA9E-A9F7532B7E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Gave My Life for The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968552" cy="548680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Jag </a:t>
            </a:r>
            <a:r>
              <a:rPr lang="sv-SE" b="1" dirty="0"/>
              <a:t>gaf mitt lif i döden</a:t>
            </a:r>
            <a:br>
              <a:rPr lang="sv-S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7056784" cy="3888432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Jag gaf mitt lif i döden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 återlösa dig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 mörka syndanöden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fröjd evinnerlig;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göt mitt blod för dig, för dig –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Hvad har du gjort för mig?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Från höga fadershuset,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Från himlens ljusa borg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kom till jordegruset,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fattigdom och soft;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gick från allt för dig, för dig _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Hvad lämnar du för mig?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 dystra ensligheten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gick här åratal,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 du för evig heten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Må bo i himlens sal;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Mång' år jag gick för dig, för dig –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 du gått ett för mig?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Jag klappar på ditt hjärta,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Ack, låt mig bo däri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ifrån synd och smärta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 göra evigt fri;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äskar ett af dig, af dig –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Ack, giv dig helt åt mig!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Jag gaf mitt lif i döden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Jag gaf mitt lif i döden </dc:title>
  <dc:creator>mary</dc:creator>
  <cp:lastModifiedBy>mary</cp:lastModifiedBy>
  <cp:revision>4</cp:revision>
  <dcterms:created xsi:type="dcterms:W3CDTF">2022-03-01T15:48:10Z</dcterms:created>
  <dcterms:modified xsi:type="dcterms:W3CDTF">2022-03-02T14:31:30Z</dcterms:modified>
</cp:coreProperties>
</file>