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7D0E-F1EC-4817-8652-E9A9F2F6CD4A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B3D59-621E-4890-882A-C4AED13B85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ar away in death and darkness dwelling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r away in death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88639"/>
            <a:ext cx="8892480" cy="43204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In weiter Ferne sehn wir Millionen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6499" y="980728"/>
            <a:ext cx="9324528" cy="403244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de-DE" sz="1700" b="1" dirty="0" smtClean="0"/>
              <a:t>1. In weiter Ferne sehn wir Millionen</a:t>
            </a:r>
          </a:p>
          <a:p>
            <a:r>
              <a:rPr lang="de-DE" sz="1700" b="1" dirty="0" smtClean="0"/>
              <a:t>in dunkler Nacht des Heidentums sich mühn.</a:t>
            </a:r>
          </a:p>
          <a:p>
            <a:r>
              <a:rPr lang="de-DE" sz="1700" b="1" dirty="0" smtClean="0"/>
              <a:t>Wer bringt die frohe Botschaft den Nationen?</a:t>
            </a:r>
          </a:p>
          <a:p>
            <a:r>
              <a:rPr lang="de-DE" sz="1700" b="1" dirty="0" smtClean="0"/>
              <a:t>Auf Jesus blikkend, wer will dorthin ziehn?</a:t>
            </a:r>
          </a:p>
          <a:p>
            <a:endParaRPr lang="de-DE" sz="1700" b="1" dirty="0" smtClean="0"/>
          </a:p>
          <a:p>
            <a:r>
              <a:rPr lang="de-DE" sz="1700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de-DE" sz="1700" b="1" dirty="0" smtClean="0">
                <a:solidFill>
                  <a:srgbClr val="FF0000"/>
                </a:solidFill>
              </a:rPr>
              <a:t>Mir ist gegeben alle Macht!</a:t>
            </a:r>
          </a:p>
          <a:p>
            <a:r>
              <a:rPr lang="de-DE" sz="1700" b="1" dirty="0" smtClean="0">
                <a:solidFill>
                  <a:srgbClr val="FF0000"/>
                </a:solidFill>
              </a:rPr>
              <a:t>Mir ist gegeben alle Macht!</a:t>
            </a:r>
          </a:p>
          <a:p>
            <a:r>
              <a:rPr lang="de-DE" sz="1700" b="1" dirty="0" smtClean="0">
                <a:solidFill>
                  <a:srgbClr val="FF0000"/>
                </a:solidFill>
              </a:rPr>
              <a:t>Tragt hinaus in alle Welt die frohe</a:t>
            </a:r>
          </a:p>
          <a:p>
            <a:r>
              <a:rPr lang="de-DE" sz="1700" b="1" dirty="0" smtClean="0">
                <a:solidFill>
                  <a:srgbClr val="FF0000"/>
                </a:solidFill>
              </a:rPr>
              <a:t>Botschaft, und sieh, Ich bin immer bei euch!</a:t>
            </a:r>
          </a:p>
          <a:p>
            <a:endParaRPr lang="de-DE" sz="1700" b="1" dirty="0" smtClean="0"/>
          </a:p>
          <a:p>
            <a:r>
              <a:rPr lang="de-DE" sz="1700" b="1" dirty="0" smtClean="0"/>
              <a:t>2. Seht, wie die Türen schon geöffnet stehen,</a:t>
            </a:r>
          </a:p>
          <a:p>
            <a:r>
              <a:rPr lang="de-DE" sz="1700" b="1" dirty="0" smtClean="0"/>
              <a:t>ihr Streiter Christi, in der ganzen Welt!</a:t>
            </a:r>
          </a:p>
          <a:p>
            <a:r>
              <a:rPr lang="de-DE" sz="1700" b="1" dirty="0" smtClean="0"/>
              <a:t>Wacht auf mit Macht und eilet, einzugehen,</a:t>
            </a:r>
          </a:p>
          <a:p>
            <a:r>
              <a:rPr lang="de-DE" sz="1700" b="1" dirty="0" smtClean="0"/>
              <a:t>der Herr durchs Wort der Sünde Macht zerschellt.</a:t>
            </a:r>
          </a:p>
          <a:p>
            <a:r>
              <a:rPr lang="de-DE" sz="1700" b="1" dirty="0" smtClean="0"/>
              <a:t>3</a:t>
            </a:r>
            <a:r>
              <a:rPr lang="de-DE" sz="1700" b="1" dirty="0" smtClean="0"/>
              <a:t>. «Was wollt ihr sterben?» so hat Gott gesprochen.</a:t>
            </a:r>
          </a:p>
          <a:p>
            <a:r>
              <a:rPr lang="de-DE" sz="1700" b="1" dirty="0" smtClean="0"/>
              <a:t>In Seinem Namen rufet ihr es auch.</a:t>
            </a:r>
          </a:p>
          <a:p>
            <a:r>
              <a:rPr lang="de-DE" sz="1700" b="1" dirty="0" smtClean="0"/>
              <a:t>Der Heiland starb, des To- des Macht zu brechen;</a:t>
            </a:r>
          </a:p>
          <a:p>
            <a:r>
              <a:rPr lang="de-DE" sz="1700" b="1" dirty="0" smtClean="0"/>
              <a:t>durch alle Lande weht des Geistes Hauch.</a:t>
            </a:r>
          </a:p>
          <a:p>
            <a:endParaRPr lang="de-DE" sz="1700" b="1" dirty="0" smtClean="0"/>
          </a:p>
          <a:p>
            <a:r>
              <a:rPr lang="de-DE" sz="1700" b="1" dirty="0" smtClean="0"/>
              <a:t>4. O großer Tag, wir warten dein mit Sehnen,</a:t>
            </a:r>
          </a:p>
          <a:p>
            <a:r>
              <a:rPr lang="de-DE" sz="1700" b="1" dirty="0" smtClean="0"/>
              <a:t>da jedes Volk einst Gott die Ehre bringt </a:t>
            </a:r>
          </a:p>
          <a:p>
            <a:r>
              <a:rPr lang="de-DE" sz="1700" b="1" dirty="0" smtClean="0"/>
              <a:t> und der Erlösten Schar mit Jubeltönen:</a:t>
            </a:r>
          </a:p>
          <a:p>
            <a:r>
              <a:rPr lang="de-DE" sz="1700" b="1" dirty="0" smtClean="0"/>
              <a:t>«Der Herr ist Kö- nig!» auf der Erde singt. </a:t>
            </a:r>
            <a:endParaRPr lang="en-US" sz="17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188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weiter Ferne sehn wir Millionen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Gehet hin in alle Welt</dc:title>
  <dc:creator>mary</dc:creator>
  <cp:lastModifiedBy>mary</cp:lastModifiedBy>
  <cp:revision>9</cp:revision>
  <dcterms:created xsi:type="dcterms:W3CDTF">2022-03-08T21:38:54Z</dcterms:created>
  <dcterms:modified xsi:type="dcterms:W3CDTF">2022-03-14T18:34:15Z</dcterms:modified>
</cp:coreProperties>
</file>