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EB56F-6F62-4D1F-AC4A-397561F1B2E6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18C75-94D3-4574-BE94-358C9F4EBB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ồn tôi chỉ quyết neo trong huyết Giê-x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064896" cy="506487"/>
          </a:xfrm>
        </p:spPr>
        <p:txBody>
          <a:bodyPr>
            <a:noAutofit/>
          </a:bodyPr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3600" b="1" dirty="0"/>
              <a:t> </a:t>
            </a:r>
            <a:r>
              <a:rPr lang="en-US" sz="3600" b="1" dirty="0" err="1"/>
              <a:t>Hồn</a:t>
            </a:r>
            <a:r>
              <a:rPr lang="en-US" sz="3600" b="1" dirty="0"/>
              <a:t> </a:t>
            </a:r>
            <a:r>
              <a:rPr lang="en-US" sz="3600" b="1" dirty="0" err="1"/>
              <a:t>tôi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quyết</a:t>
            </a:r>
            <a:r>
              <a:rPr lang="en-US" sz="3600" b="1" dirty="0"/>
              <a:t> neo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huyết</a:t>
            </a:r>
            <a:r>
              <a:rPr lang="en-US" sz="3600" b="1" dirty="0"/>
              <a:t> </a:t>
            </a:r>
            <a:r>
              <a:rPr lang="en-US" sz="3600" b="1" dirty="0" err="1"/>
              <a:t>Giê-xu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820472" cy="4536504"/>
          </a:xfrm>
        </p:spPr>
        <p:txBody>
          <a:bodyPr numCol="2">
            <a:noAutofit/>
          </a:bodyPr>
          <a:lstStyle/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Hồn tôi chỉ quyết neo luôn trong nơi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Công nghĩa với huyết Jêsus mà thôi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tôi không dám ỷ sở năng tôi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đứng vững chắc trên Jêsus thôi.</a:t>
            </a:r>
          </a:p>
          <a:p>
            <a:pPr algn="l"/>
            <a:endParaRPr lang="vi-VN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Nương trên Jêsus như tảng đá khối</a:t>
            </a: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Các chỗ đứng khác dường cát lún thôi</a:t>
            </a: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Thật bao nơi kia giống như sa bồi.</a:t>
            </a:r>
          </a:p>
          <a:p>
            <a:pPr algn="l"/>
            <a:endParaRPr lang="vi-VN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Dầu khi bóng tối khuất lấp Thiên nhan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quyết đứng vững trên ơn Ngài ban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gặp giông tố phong ba kinh thiên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quyết nắm chắc lấy neo bình yên.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Nhờ giao ước với huyết báu tuôn rơi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đứng vững giữa cơn ba đào sôi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Trời kia tuy cuốn, đất kia tiêu tan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núp bóng Chúa luôn luôn bình an.</a:t>
            </a:r>
          </a:p>
          <a:p>
            <a:pPr algn="l"/>
            <a:endParaRPr lang="vi-VN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Kìa khi Chúa đến với tiếng loa vang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sẽ đứng với Chúa trong hào quang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Mình tôi khoác áo trắng Chúa ban cho</a:t>
            </a:r>
          </a:p>
          <a:p>
            <a:pPr algn="l"/>
            <a:r>
              <a:rPr lang="vi-VN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Đứng trước Đấng Thánh tôi không sợ lo.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166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Hồn tôi chỉ quyết neo trong huyết Giê-xu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Hồn tôi chỉ quyết neo trong huyết Giê-xu </dc:title>
  <dc:creator>mary</dc:creator>
  <cp:lastModifiedBy>mary</cp:lastModifiedBy>
  <cp:revision>4</cp:revision>
  <dcterms:created xsi:type="dcterms:W3CDTF">2022-03-18T20:51:28Z</dcterms:created>
  <dcterms:modified xsi:type="dcterms:W3CDTF">2022-03-21T17:14:58Z</dcterms:modified>
</cp:coreProperties>
</file>