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0F8AB-D98D-446D-B2F4-6A94F9AEB43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B44B-4CB3-4CEC-9652-7E4C504CBE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Keep Me Near the Cros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-1" y="0"/>
            <a:ext cx="915851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fi y' Umusarab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Hafi</a:t>
            </a:r>
            <a:r>
              <a:rPr lang="en-US" b="1" dirty="0" smtClean="0"/>
              <a:t> </a:t>
            </a:r>
            <a:r>
              <a:rPr lang="en-US" b="1" dirty="0"/>
              <a:t>y' </a:t>
            </a:r>
            <a:r>
              <a:rPr lang="en-US" b="1" dirty="0" err="1"/>
              <a:t>Umusaraba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764704"/>
            <a:ext cx="4536504" cy="509012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1.Hafi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y'Umusaraba,aho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mperwa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y'ubugingo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nirata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umusaraba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kugeza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ubwo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nzaba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mbonye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uburuhukiro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hakurya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y'uruzi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2.nahageze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nshobewe,nsinzwe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n'urubanza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arambabarira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angotesha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3.mwami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unyibutse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ngendere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gicucu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w’utuma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nemera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iby'isi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w’unkundisha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wamfiriye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5.Hafi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y'Umusaraba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ho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ntur’iteka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Ntegerej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Kwambuka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Hafi y' Umusaraba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Hafi y' Umusaraba </dc:title>
  <dc:creator>mary</dc:creator>
  <cp:lastModifiedBy>mary</cp:lastModifiedBy>
  <cp:revision>9</cp:revision>
  <dcterms:created xsi:type="dcterms:W3CDTF">2022-03-07T21:31:33Z</dcterms:created>
  <dcterms:modified xsi:type="dcterms:W3CDTF">2022-03-08T16:14:46Z</dcterms:modified>
</cp:coreProperties>
</file>