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2F2A-65AC-4E93-984C-21D8668AFD6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E2BF-3469-4368-9784-A4713217F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mawa'y Siyang A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Gumawa'y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Siyang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5184576" cy="49461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Gumawa'y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siyang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Atas</a:t>
            </a:r>
            <a:r>
              <a:rPr lang="en-US" sz="2000" b="1" dirty="0" smtClean="0">
                <a:solidFill>
                  <a:schemeClr val="bg1"/>
                </a:solidFill>
              </a:rPr>
              <a:t>, Ni Jesus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lahat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Gumawa'y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siyang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utos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Manunubos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Kay Jesus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ka,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mabuti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Maglingkod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Gumawa'y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Siyang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tadhana</a:t>
            </a:r>
            <a:r>
              <a:rPr lang="en-US" sz="2000" b="1" dirty="0" smtClean="0">
                <a:solidFill>
                  <a:schemeClr val="bg1"/>
                </a:solidFill>
              </a:rPr>
              <a:t>,  Sa </a:t>
            </a:r>
            <a:r>
              <a:rPr lang="en-US" sz="2000" b="1" dirty="0" err="1" smtClean="0">
                <a:solidFill>
                  <a:schemeClr val="bg1"/>
                </a:solidFill>
              </a:rPr>
              <a:t>bawa't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nilikha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Nang </a:t>
            </a:r>
            <a:r>
              <a:rPr lang="en-US" sz="2000" b="1" dirty="0" err="1" smtClean="0">
                <a:solidFill>
                  <a:schemeClr val="bg1"/>
                </a:solidFill>
              </a:rPr>
              <a:t>mabuhay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lupa't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magtamong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pala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Kay Jesus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ka,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mabuti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Maglingkod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lakas</a:t>
            </a:r>
            <a:r>
              <a:rPr lang="en-US" sz="2000" b="1" dirty="0" smtClean="0">
                <a:solidFill>
                  <a:schemeClr val="bg1"/>
                </a:solidFill>
              </a:rPr>
              <a:t>  ay </a:t>
            </a:r>
            <a:r>
              <a:rPr lang="en-US" sz="2000" b="1" dirty="0" err="1" smtClean="0">
                <a:solidFill>
                  <a:schemeClr val="bg1"/>
                </a:solidFill>
              </a:rPr>
              <a:t>gamitin</a:t>
            </a:r>
            <a:r>
              <a:rPr lang="en-US" sz="2000" b="1" dirty="0" smtClean="0">
                <a:solidFill>
                  <a:schemeClr val="bg1"/>
                </a:solidFill>
              </a:rPr>
              <a:t>, Sa </a:t>
            </a:r>
            <a:r>
              <a:rPr lang="en-US" sz="2000" b="1" dirty="0" err="1" smtClean="0">
                <a:solidFill>
                  <a:schemeClr val="bg1"/>
                </a:solidFill>
              </a:rPr>
              <a:t>gawang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magaling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Upang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iyong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tanggapin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pangakong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bilin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Kay Jesus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ka, </a:t>
            </a:r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Gumawa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mabuti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Maglingkod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  <a:p>
            <a:pPr algn="l"/>
            <a:endParaRPr lang="en-US" sz="4000" b="1" dirty="0" smtClean="0">
              <a:solidFill>
                <a:schemeClr val="bg1"/>
              </a:solidFill>
            </a:endParaRPr>
          </a:p>
          <a:p>
            <a:pPr algn="l"/>
            <a:endParaRPr lang="en-US" sz="4000" b="1" dirty="0">
              <a:solidFill>
                <a:schemeClr val="bg1"/>
              </a:solidFill>
            </a:endParaRPr>
          </a:p>
          <a:p>
            <a:pPr algn="l"/>
            <a:endParaRPr lang="en-US" sz="4000" b="1" dirty="0">
              <a:solidFill>
                <a:schemeClr val="bg1"/>
              </a:solidFill>
            </a:endParaRPr>
          </a:p>
          <a:p>
            <a:pPr algn="l"/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Gumawa'y Siyang Atas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Gumawa'y Siyang Atas </dc:title>
  <dc:creator>mary</dc:creator>
  <cp:lastModifiedBy>mary</cp:lastModifiedBy>
  <cp:revision>15</cp:revision>
  <dcterms:created xsi:type="dcterms:W3CDTF">2022-03-31T16:02:08Z</dcterms:created>
  <dcterms:modified xsi:type="dcterms:W3CDTF">2022-03-31T17:11:01Z</dcterms:modified>
</cp:coreProperties>
</file>