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D761E-0414-43F4-B836-C875B6ECCA16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1A81E-CDE8-4164-9ECF-0290B8D90B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ia, Gloria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312368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Gloria</a:t>
            </a:r>
            <a:r>
              <a:rPr lang="en-US" b="1" dirty="0"/>
              <a:t>, Gloria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20688"/>
            <a:ext cx="4536504" cy="4608512"/>
          </a:xfrm>
        </p:spPr>
        <p:txBody>
          <a:bodyPr>
            <a:noAutofit/>
          </a:bodyPr>
          <a:lstStyle/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¡Gloria! ¡Gloria! A Jesús Salvador nuestro.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¡Canta, tierra! Canta su gran amor.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¡Gloria! ¡Gloria!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santos del cielo,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su nombre den eternal loor.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Cuenta cómo él descendió del cielo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nacer y en vida sufrir dolor.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¡Gloria! ¡Gloria!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santos del cielo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su nombre den eternal loor.</a:t>
            </a:r>
          </a:p>
          <a:p>
            <a:pPr marL="514350" indent="-514350"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¡Gloria! ¡Gloria! A Jesús Salvador nuestro.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nosotros El con la cruz cargó: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salvarnos él sufrió pena de muerte,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pecado Cristo nos libertó.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¡Alabadle! ¡Oh qué amor tan grande!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nos brinda éste que él mostró.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¡Gloria! ¡Gloria!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santos del cielo</a:t>
            </a:r>
          </a:p>
          <a:p>
            <a:pPr marL="514350" indent="-514350"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Rindan loor al que nos rescató.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Gloria, Gloria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Gloria, Gloria  </dc:title>
  <dc:creator>mary</dc:creator>
  <cp:lastModifiedBy>mary</cp:lastModifiedBy>
  <cp:revision>12</cp:revision>
  <dcterms:created xsi:type="dcterms:W3CDTF">2022-03-24T21:46:07Z</dcterms:created>
  <dcterms:modified xsi:type="dcterms:W3CDTF">2022-03-25T16:08:56Z</dcterms:modified>
</cp:coreProperties>
</file>