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11EA-F0BB-428A-B942-881F520E2E15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DC9C-1BF8-4A13-8105-5D9454E524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Keep Me Near the Cros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-1" y="0"/>
            <a:ext cx="915851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iphambanwen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836712"/>
            <a:ext cx="3960440" cy="506487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en-US" b="1" dirty="0" err="1" smtClean="0"/>
              <a:t>Esiphambanweni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1844824"/>
            <a:ext cx="5648672" cy="465807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nesiphambano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(Near the Cross)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Kunomthomb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omuhle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(There’s a precious fountain)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okwelapha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(A healing stream)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(From Jesus)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Esiphambanweni</a:t>
            </a:r>
            <a:r>
              <a:rPr lang="en-US" b="1" dirty="0" smtClean="0">
                <a:solidFill>
                  <a:srgbClr val="FF0000"/>
                </a:solidFill>
              </a:rPr>
              <a:t> (On the Cross)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Ngodumisa</a:t>
            </a:r>
            <a:r>
              <a:rPr lang="en-US" b="1" dirty="0" smtClean="0">
                <a:solidFill>
                  <a:srgbClr val="FF0000"/>
                </a:solidFill>
              </a:rPr>
              <a:t> mina (Be my glory forever)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Lapho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umoya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wami</a:t>
            </a:r>
            <a:r>
              <a:rPr lang="en-US" b="1" dirty="0" smtClean="0">
                <a:solidFill>
                  <a:srgbClr val="FF0000"/>
                </a:solidFill>
              </a:rPr>
              <a:t> (That is where my heart)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Wophumula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khona</a:t>
            </a:r>
            <a:r>
              <a:rPr lang="en-US" b="1" dirty="0" smtClean="0">
                <a:solidFill>
                  <a:srgbClr val="FF0000"/>
                </a:solidFill>
              </a:rPr>
              <a:t> (Shall find rest)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nes’phambano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(Near the Cross)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Ngihlale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newundlu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(I will live with the Lamb)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Ngisize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nsuku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(Help me day by day)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Ngilalel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ithunzi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(Cover me with Your shadow)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99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Esiphambanweni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Eduze Nesiphambano</dc:title>
  <dc:creator>mary</dc:creator>
  <cp:lastModifiedBy>mary</cp:lastModifiedBy>
  <cp:revision>10</cp:revision>
  <dcterms:created xsi:type="dcterms:W3CDTF">2022-03-07T17:04:26Z</dcterms:created>
  <dcterms:modified xsi:type="dcterms:W3CDTF">2022-03-08T16:40:53Z</dcterms:modified>
</cp:coreProperties>
</file>