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BDE11-542C-4094-B0E0-A0FF1913F325}" type="datetimeFigureOut">
              <a:rPr lang="en-US" smtClean="0"/>
              <a:pPr/>
              <a:t>3/11/2022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C040D-46EF-46F7-B685-91015B6A3A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BDE11-542C-4094-B0E0-A0FF1913F325}" type="datetimeFigureOut">
              <a:rPr lang="en-US" smtClean="0"/>
              <a:pPr/>
              <a:t>3/11/2022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C040D-46EF-46F7-B685-91015B6A3A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BDE11-542C-4094-B0E0-A0FF1913F325}" type="datetimeFigureOut">
              <a:rPr lang="en-US" smtClean="0"/>
              <a:pPr/>
              <a:t>3/11/2022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C040D-46EF-46F7-B685-91015B6A3A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BDE11-542C-4094-B0E0-A0FF1913F325}" type="datetimeFigureOut">
              <a:rPr lang="en-US" smtClean="0"/>
              <a:pPr/>
              <a:t>3/11/2022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C040D-46EF-46F7-B685-91015B6A3A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BDE11-542C-4094-B0E0-A0FF1913F325}" type="datetimeFigureOut">
              <a:rPr lang="en-US" smtClean="0"/>
              <a:pPr/>
              <a:t>3/11/2022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C040D-46EF-46F7-B685-91015B6A3A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BDE11-542C-4094-B0E0-A0FF1913F325}" type="datetimeFigureOut">
              <a:rPr lang="en-US" smtClean="0"/>
              <a:pPr/>
              <a:t>3/11/2022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C040D-46EF-46F7-B685-91015B6A3A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BDE11-542C-4094-B0E0-A0FF1913F325}" type="datetimeFigureOut">
              <a:rPr lang="en-US" smtClean="0"/>
              <a:pPr/>
              <a:t>3/11/2022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C040D-46EF-46F7-B685-91015B6A3A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BDE11-542C-4094-B0E0-A0FF1913F325}" type="datetimeFigureOut">
              <a:rPr lang="en-US" smtClean="0"/>
              <a:pPr/>
              <a:t>3/11/2022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C040D-46EF-46F7-B685-91015B6A3A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BDE11-542C-4094-B0E0-A0FF1913F325}" type="datetimeFigureOut">
              <a:rPr lang="en-US" smtClean="0"/>
              <a:pPr/>
              <a:t>3/11/2022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C040D-46EF-46F7-B685-91015B6A3A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BDE11-542C-4094-B0E0-A0FF1913F325}" type="datetimeFigureOut">
              <a:rPr lang="en-US" smtClean="0"/>
              <a:pPr/>
              <a:t>3/11/2022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C040D-46EF-46F7-B685-91015B6A3A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BDE11-542C-4094-B0E0-A0FF1913F325}" type="datetimeFigureOut">
              <a:rPr lang="en-US" smtClean="0"/>
              <a:pPr/>
              <a:t>3/11/2022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C040D-46EF-46F7-B685-91015B6A3A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4BDE11-542C-4094-B0E0-A0FF1913F325}" type="datetimeFigureOut">
              <a:rPr lang="en-US" smtClean="0"/>
              <a:pPr/>
              <a:t>3/11/2022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6C040D-46EF-46F7-B685-91015B6A3A0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Far away in death and darkness dwelling.jpg"/>
          <p:cNvPicPr>
            <a:picLocks noChangeAspect="1"/>
          </p:cNvPicPr>
          <p:nvPr userDrawn="1"/>
        </p:nvPicPr>
        <p:blipFill>
          <a:blip r:embed="rId14" cstate="print">
            <a:lum bright="64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Eis os milhões que em trevas tão medonha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3528" y="0"/>
            <a:ext cx="8568952" cy="506487"/>
          </a:xfrm>
        </p:spPr>
        <p:txBody>
          <a:bodyPr>
            <a:noAutofit/>
          </a:bodyPr>
          <a:lstStyle/>
          <a:p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pt-BR" sz="3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Eis os milhões que em trevas tão medonhas </a:t>
            </a:r>
            <a:br>
              <a:rPr lang="pt-BR" sz="3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548680"/>
            <a:ext cx="9144000" cy="5040560"/>
          </a:xfrm>
        </p:spPr>
        <p:txBody>
          <a:bodyPr numCol="2">
            <a:noAutofit/>
          </a:bodyPr>
          <a:lstStyle/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Eis os milhões que em trevas tão medonhas 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Jazem perdidos, sem o Salvador! 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Oh! Quem irá as novas proclamando 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Que Deus em Cristo salva o pecador?</a:t>
            </a:r>
          </a:p>
          <a:p>
            <a:pPr algn="l"/>
            <a:endParaRPr lang="pt-B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800" b="1" dirty="0" smtClean="0">
                <a:solidFill>
                  <a:srgbClr val="FF0000"/>
                </a:solidFill>
              </a:rPr>
              <a:t>Coro </a:t>
            </a:r>
          </a:p>
          <a:p>
            <a:pPr algn="l"/>
            <a:r>
              <a:rPr lang="pt-BR" sz="1800" b="1" dirty="0" smtClean="0">
                <a:solidFill>
                  <a:srgbClr val="FF0000"/>
                </a:solidFill>
              </a:rPr>
              <a:t>Todo poder o pai meu deu, </a:t>
            </a:r>
          </a:p>
          <a:p>
            <a:pPr algn="l"/>
            <a:r>
              <a:rPr lang="pt-BR" sz="1800" b="1" dirty="0" smtClean="0">
                <a:solidFill>
                  <a:srgbClr val="FF0000"/>
                </a:solidFill>
              </a:rPr>
              <a:t>Na terra como lá no céu! </a:t>
            </a:r>
          </a:p>
          <a:p>
            <a:pPr algn="l"/>
            <a:r>
              <a:rPr lang="pt-BR" sz="1800" b="1" dirty="0" smtClean="0">
                <a:solidFill>
                  <a:srgbClr val="FF0000"/>
                </a:solidFill>
              </a:rPr>
              <a:t>Ide, pois, anunciai o evangelho, </a:t>
            </a:r>
          </a:p>
          <a:p>
            <a:pPr algn="l"/>
            <a:r>
              <a:rPr lang="pt-BR" sz="1800" b="1" dirty="0" smtClean="0">
                <a:solidFill>
                  <a:srgbClr val="FF0000"/>
                </a:solidFill>
              </a:rPr>
              <a:t>E eis-me convosco sempre!</a:t>
            </a:r>
          </a:p>
          <a:p>
            <a:pPr algn="l"/>
            <a:endParaRPr lang="pt-B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Portas abertas eis por todo o mundo! 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Crentes em Cristo, sempre avante andai! 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E, na peleja unindo as vossas forças, 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 escravidão os povos libertai.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“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Oh! Vinde a mim”, a voz divina chama. 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“Vinde”, clamai em nome de Jesus. 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Por nos salvar da maldição eterna, 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Seu sangue derramou por nós na cruz.</a:t>
            </a:r>
          </a:p>
          <a:p>
            <a:pPr algn="l"/>
            <a:endParaRPr lang="pt-B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pt-B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Ó 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Deus! Apressa o glorioso dia 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Em que os remidos todos se unirão, 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 em coro santo, excelso, jubiloso, 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Por todo o sempre glória a ti darão!</a:t>
            </a:r>
          </a:p>
          <a:p>
            <a:pPr algn="l"/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</TotalTime>
  <Words>158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Eis os milhões que em trevas tão medonhas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Eis os milhões</dc:title>
  <dc:creator>mary</dc:creator>
  <cp:lastModifiedBy>mary</cp:lastModifiedBy>
  <cp:revision>7</cp:revision>
  <dcterms:created xsi:type="dcterms:W3CDTF">2022-03-11T14:33:56Z</dcterms:created>
  <dcterms:modified xsi:type="dcterms:W3CDTF">2022-03-11T18:53:52Z</dcterms:modified>
</cp:coreProperties>
</file>