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D404-ECB8-4B9F-81CB-AA7B8BAE5D8A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FB9FE-18F4-42D5-890F-04DC210F5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D404-ECB8-4B9F-81CB-AA7B8BAE5D8A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FB9FE-18F4-42D5-890F-04DC210F5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D404-ECB8-4B9F-81CB-AA7B8BAE5D8A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FB9FE-18F4-42D5-890F-04DC210F5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D404-ECB8-4B9F-81CB-AA7B8BAE5D8A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FB9FE-18F4-42D5-890F-04DC210F5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D404-ECB8-4B9F-81CB-AA7B8BAE5D8A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FB9FE-18F4-42D5-890F-04DC210F5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D404-ECB8-4B9F-81CB-AA7B8BAE5D8A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FB9FE-18F4-42D5-890F-04DC210F5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D404-ECB8-4B9F-81CB-AA7B8BAE5D8A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FB9FE-18F4-42D5-890F-04DC210F5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D404-ECB8-4B9F-81CB-AA7B8BAE5D8A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FB9FE-18F4-42D5-890F-04DC210F5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D404-ECB8-4B9F-81CB-AA7B8BAE5D8A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FB9FE-18F4-42D5-890F-04DC210F5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D404-ECB8-4B9F-81CB-AA7B8BAE5D8A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FB9FE-18F4-42D5-890F-04DC210F5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D404-ECB8-4B9F-81CB-AA7B8BAE5D8A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FB9FE-18F4-42D5-890F-04DC210F5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6D404-ECB8-4B9F-81CB-AA7B8BAE5D8A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FB9FE-18F4-42D5-890F-04DC210F53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Mercy of God is an Ocean Divine2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Mercy of God is an Ocean Divin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260647"/>
            <a:ext cx="8280920" cy="720081"/>
          </a:xfrm>
        </p:spPr>
        <p:txBody>
          <a:bodyPr>
            <a:noAutofit/>
          </a:bodyPr>
          <a:lstStyle/>
          <a:p>
            <a:r>
              <a:rPr lang="de-DE" sz="3600" b="1" dirty="0" smtClean="0"/>
              <a:t>Die Gnade des Herrn ist ein lauterer Strom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85" y="1412776"/>
            <a:ext cx="9396536" cy="4176464"/>
          </a:xfrm>
        </p:spPr>
        <p:txBody>
          <a:bodyPr numCol="2">
            <a:noAutofit/>
          </a:bodyPr>
          <a:lstStyle/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Die Gnade des Herrn ist ein lauterer Strom,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rettend von Golgatha quillt;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hinein in die Tiefen der heiligen Flut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werdet mit Leben erfüllt.</a:t>
            </a:r>
          </a:p>
          <a:p>
            <a:pPr algn="l"/>
            <a:endParaRPr lang="de-D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5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500" b="1" dirty="0" smtClean="0">
                <a:solidFill>
                  <a:srgbClr val="FF0000"/>
                </a:solidFill>
              </a:rPr>
              <a:t>Drum stoßt( O, stoßt vom) vom Ufer ab(Ufer ab)</a:t>
            </a:r>
          </a:p>
          <a:p>
            <a:pPr algn="l"/>
            <a:r>
              <a:rPr lang="de-DE" sz="1500" b="1" dirty="0" smtClean="0">
                <a:solidFill>
                  <a:srgbClr val="FF0000"/>
                </a:solidFill>
              </a:rPr>
              <a:t>o, stoßt vom Ufer ab,</a:t>
            </a:r>
          </a:p>
          <a:p>
            <a:pPr algn="l"/>
            <a:r>
              <a:rPr lang="de-DE" sz="1500" b="1" dirty="0" smtClean="0">
                <a:solidFill>
                  <a:srgbClr val="FF0000"/>
                </a:solidFill>
              </a:rPr>
              <a:t>hinaus, hinein in des Gnadenstroms Flut!</a:t>
            </a:r>
          </a:p>
          <a:p>
            <a:pPr algn="l"/>
            <a:r>
              <a:rPr lang="de-DE" sz="1500" b="1" dirty="0" smtClean="0">
                <a:solidFill>
                  <a:srgbClr val="FF0000"/>
                </a:solidFill>
              </a:rPr>
              <a:t>In Gott ruht selig aus</a:t>
            </a:r>
          </a:p>
          <a:p>
            <a:pPr algn="l"/>
            <a:endParaRPr lang="de-D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Wie viele stehn wartend am Ufer verzagt,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noch hält sie der Zweifel gebannt;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jeder, der gläubig hinein sich gewagt,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hier Heilung und Seligkeit fand.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Wer wagt es und reißt sich vom Uferschlamm loswo 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Selbstsucht und Weltsinn betört,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sinkt in des Heils unergründlichen Schoß,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 nichts seinen Heilsgang mehr stört.</a:t>
            </a:r>
          </a:p>
          <a:p>
            <a:pPr algn="l"/>
            <a:endParaRPr lang="de-D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Hinein in des Lebens-stroms heilige Flut!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Zur Tiefe das Fahrzeug gewandt;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hat, wer im Abgrund des Gnadenstroms ruht,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Tiefen der Gottheit erkannt.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166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Die Gnade des Herrn ist ein lauterer Strom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Gnade des Herrn ist ein lauterer Strom</dc:title>
  <dc:creator>mary</dc:creator>
  <cp:lastModifiedBy>mary</cp:lastModifiedBy>
  <cp:revision>10</cp:revision>
  <dcterms:created xsi:type="dcterms:W3CDTF">2022-03-23T16:33:24Z</dcterms:created>
  <dcterms:modified xsi:type="dcterms:W3CDTF">2022-03-23T23:11:49Z</dcterms:modified>
</cp:coreProperties>
</file>