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4" d="100"/>
          <a:sy n="64" d="100"/>
        </p:scale>
        <p:origin x="-1853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55B6D-8256-43B8-B2D6-60D19D2597B1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EAA43-F527-4BA3-8F42-CA59B02B2F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Mercy of God is an Ocean Divine2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èo 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01622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Chèo</a:t>
            </a:r>
            <a:r>
              <a:rPr lang="en-US" b="1" dirty="0" smtClean="0"/>
              <a:t> Ra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5436096" cy="5688632"/>
          </a:xfrm>
        </p:spPr>
        <p:txBody>
          <a:bodyPr numCol="1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Kìa thật hồng ân Cha mêng mông như biển lớn lao,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Thăm thẳm bát ngát ai đo được nào!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Lên thuyền cùng đoạn neo, ra khơi biến tăm ngay,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dòng hồng ân kia thẳm sâu thay.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Chèo ra ngoài biển thẳm sâu, Dứt hết neo dằng bấy lâu;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Bạn chèo ta hỡi, cùng chèo ra biển thiêng liêng,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Chỗ luồng ân điển vẹn tuyền.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Nhiều người vì đa nghi hôm nay đương đứng ngẩn ngơ,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Trông biển bát ngát loanh quanh dọc bờ,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Chưa hề bạo gan ra nơi sâu thẳm thử đâu,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vượt luồng ân điển đến nơi sâu.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Nhiều người toan ra khơi mong cho thỏa chí ước mơ,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cứ lẩn quẩn trôi theo dọc bờ,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 đào dồi dập đưa bao ô uế tấp vô,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thuyền giật lui mũi, lái nhấp nhô.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Nầy cùng chèo ra khơi anh em ta thủy thủ ơi,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nước cứu rỗi mênh mông tuyệt vời;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Chôn vùi vào tình yêu, ôi sâu thẳm láng lai,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tường nguồn sung mãn ở trong Ngài.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213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Chèo 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 Khơi</dc:title>
  <dc:creator>mary</dc:creator>
  <cp:lastModifiedBy>mary</cp:lastModifiedBy>
  <cp:revision>13</cp:revision>
  <dcterms:created xsi:type="dcterms:W3CDTF">2022-03-23T17:00:49Z</dcterms:created>
  <dcterms:modified xsi:type="dcterms:W3CDTF">2022-03-23T23:11:44Z</dcterms:modified>
</cp:coreProperties>
</file>