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A82B8-892F-4BDC-B2F6-E64AFCF5B18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74A39-A88C-455F-B8D8-C9986E95D9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lough the fields and scatter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amos nuestros camp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616624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Aramos</a:t>
            </a:r>
            <a:r>
              <a:rPr lang="en-US" b="1" dirty="0" smtClean="0"/>
              <a:t> </a:t>
            </a:r>
            <a:r>
              <a:rPr lang="en-US" b="1" dirty="0" err="1"/>
              <a:t>nuestros</a:t>
            </a:r>
            <a:r>
              <a:rPr lang="en-US" b="1" dirty="0"/>
              <a:t> </a:t>
            </a:r>
            <a:r>
              <a:rPr lang="en-US" b="1" dirty="0" err="1"/>
              <a:t>campos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764704"/>
            <a:ext cx="5472608" cy="5688632"/>
          </a:xfrm>
        </p:spPr>
        <p:txBody>
          <a:bodyPr numCol="1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Aramos nuestros campos, Y luego el Sembrador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ellos la simiente esparce con amor;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es de Dios la mano que la hace germinar,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Calor y lluvia dando a todos por igual.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Cuanto bien tenemos, procede del Creador.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Su nombre load y gracias dad por su infinito amor.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Hacedor Supremo de cuanto existe es Él.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aroma da a las flores, y a las abejas, miel.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aves alimenta, de peces puebla el mar,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hijo suyo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cotidiano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damos gracias, Padre, por cuanto bien nos das;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flores y los frutos, salud, y vida y pan.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hay con qué paguemos lo que nos da tu amor,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 nuestro sincero y humilde corazón.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143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Aramos nuestros campos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Aramos nuestros campos </dc:title>
  <dc:creator>mary</dc:creator>
  <cp:lastModifiedBy>mary</cp:lastModifiedBy>
  <cp:revision>9</cp:revision>
  <dcterms:created xsi:type="dcterms:W3CDTF">2022-03-28T16:39:18Z</dcterms:created>
  <dcterms:modified xsi:type="dcterms:W3CDTF">2022-03-28T17:57:11Z</dcterms:modified>
</cp:coreProperties>
</file>