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8CCEA-963B-4151-A7EF-2BCB2224EE77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EB3CA-85B4-41CB-A9B7-017114800D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ky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, I'm Coming Ho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176464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Apri</a:t>
            </a:r>
            <a:r>
              <a:rPr lang="en-US" b="1" dirty="0"/>
              <a:t> </a:t>
            </a:r>
            <a:r>
              <a:rPr lang="en-US" b="1" dirty="0" err="1"/>
              <a:t>il</a:t>
            </a:r>
            <a:r>
              <a:rPr lang="en-US" b="1" dirty="0"/>
              <a:t> </a:t>
            </a:r>
            <a:r>
              <a:rPr lang="en-US" b="1" dirty="0" err="1"/>
              <a:t>nostro</a:t>
            </a:r>
            <a:r>
              <a:rPr lang="en-US" b="1" dirty="0"/>
              <a:t> </a:t>
            </a:r>
            <a:r>
              <a:rPr lang="en-US" b="1" dirty="0" err="1"/>
              <a:t>cuor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340768"/>
            <a:ext cx="5400600" cy="487409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Te, Signor, ci rivolgiam—Apri il nostro cuor;</a:t>
            </a: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Viviam per te, e a te veniam—Apri il nostro cuor.</a:t>
            </a:r>
          </a:p>
          <a:p>
            <a:pPr algn="l"/>
            <a:endParaRPr lang="it-IT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Apri il cuor—Apri il cuor</a:t>
            </a: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Apri il nostro cuor;</a:t>
            </a: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Nel tuo amor abbi pietà,</a:t>
            </a:r>
          </a:p>
          <a:p>
            <a:pPr algn="l"/>
            <a:r>
              <a:rPr lang="it-IT" b="1" dirty="0" smtClean="0">
                <a:solidFill>
                  <a:srgbClr val="FF0000"/>
                </a:solidFill>
              </a:rPr>
              <a:t>Apri il nostro cuor.</a:t>
            </a:r>
          </a:p>
          <a:p>
            <a:pPr algn="l"/>
            <a:endParaRPr lang="it-IT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Tuoi figli siam, abbi mercé—Apri il nostro cuor;</a:t>
            </a: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Nessun lo può, fuori di te—Apri il nostro cuor.</a:t>
            </a:r>
          </a:p>
          <a:p>
            <a:pPr algn="l"/>
            <a:endParaRPr lang="it-IT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 cuore te vogliam servir—Apri il nostro cuor;</a:t>
            </a: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Mantienci appien nel tuo gioir—Apri il nostro cuor,</a:t>
            </a:r>
          </a:p>
          <a:p>
            <a:pPr algn="l"/>
            <a:endParaRPr lang="it-IT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 tel chiediam pel buon Gesù—Apri il nostro cuor</a:t>
            </a:r>
          </a:p>
          <a:p>
            <a:pPr algn="l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suo voler, opera tu—Apri il nostro cuor,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107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Apri il nostro cuor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 il nostro cuor</dc:title>
  <dc:creator>mary</dc:creator>
  <cp:lastModifiedBy>mary</cp:lastModifiedBy>
  <cp:revision>4</cp:revision>
  <dcterms:created xsi:type="dcterms:W3CDTF">2022-03-16T16:35:52Z</dcterms:created>
  <dcterms:modified xsi:type="dcterms:W3CDTF">2022-03-16T21:33:20Z</dcterms:modified>
</cp:coreProperties>
</file>